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sldIdLst>
    <p:sldId id="256" r:id="rId5"/>
    <p:sldId id="263" r:id="rId6"/>
    <p:sldId id="274" r:id="rId7"/>
    <p:sldId id="272" r:id="rId8"/>
    <p:sldId id="275" r:id="rId9"/>
    <p:sldId id="266" r:id="rId10"/>
    <p:sldId id="269" r:id="rId11"/>
    <p:sldId id="270" r:id="rId12"/>
    <p:sldId id="268" r:id="rId13"/>
  </p:sldIdLst>
  <p:sldSz cx="18288000" cy="10287000"/>
  <p:notesSz cx="6858000" cy="9144000"/>
  <p:defaultTextStyle>
    <a:defPPr>
      <a:defRPr lang="en-US"/>
    </a:defPPr>
    <a:lvl1pPr marL="0" algn="l" defTabSz="1371464" rtl="0" eaLnBrk="1" latinLnBrk="0" hangingPunct="1">
      <a:defRPr sz="2700" kern="1200">
        <a:solidFill>
          <a:schemeClr val="tx1"/>
        </a:solidFill>
        <a:latin typeface="+mn-lt"/>
        <a:ea typeface="+mn-ea"/>
        <a:cs typeface="+mn-cs"/>
      </a:defRPr>
    </a:lvl1pPr>
    <a:lvl2pPr marL="685731" algn="l" defTabSz="1371464" rtl="0" eaLnBrk="1" latinLnBrk="0" hangingPunct="1">
      <a:defRPr sz="2700" kern="1200">
        <a:solidFill>
          <a:schemeClr val="tx1"/>
        </a:solidFill>
        <a:latin typeface="+mn-lt"/>
        <a:ea typeface="+mn-ea"/>
        <a:cs typeface="+mn-cs"/>
      </a:defRPr>
    </a:lvl2pPr>
    <a:lvl3pPr marL="1371464" algn="l" defTabSz="1371464" rtl="0" eaLnBrk="1" latinLnBrk="0" hangingPunct="1">
      <a:defRPr sz="2700" kern="1200">
        <a:solidFill>
          <a:schemeClr val="tx1"/>
        </a:solidFill>
        <a:latin typeface="+mn-lt"/>
        <a:ea typeface="+mn-ea"/>
        <a:cs typeface="+mn-cs"/>
      </a:defRPr>
    </a:lvl3pPr>
    <a:lvl4pPr marL="2057195" algn="l" defTabSz="1371464" rtl="0" eaLnBrk="1" latinLnBrk="0" hangingPunct="1">
      <a:defRPr sz="2700" kern="1200">
        <a:solidFill>
          <a:schemeClr val="tx1"/>
        </a:solidFill>
        <a:latin typeface="+mn-lt"/>
        <a:ea typeface="+mn-ea"/>
        <a:cs typeface="+mn-cs"/>
      </a:defRPr>
    </a:lvl4pPr>
    <a:lvl5pPr marL="2742926" algn="l" defTabSz="1371464" rtl="0" eaLnBrk="1" latinLnBrk="0" hangingPunct="1">
      <a:defRPr sz="2700" kern="1200">
        <a:solidFill>
          <a:schemeClr val="tx1"/>
        </a:solidFill>
        <a:latin typeface="+mn-lt"/>
        <a:ea typeface="+mn-ea"/>
        <a:cs typeface="+mn-cs"/>
      </a:defRPr>
    </a:lvl5pPr>
    <a:lvl6pPr marL="3428657" algn="l" defTabSz="1371464" rtl="0" eaLnBrk="1" latinLnBrk="0" hangingPunct="1">
      <a:defRPr sz="2700" kern="1200">
        <a:solidFill>
          <a:schemeClr val="tx1"/>
        </a:solidFill>
        <a:latin typeface="+mn-lt"/>
        <a:ea typeface="+mn-ea"/>
        <a:cs typeface="+mn-cs"/>
      </a:defRPr>
    </a:lvl6pPr>
    <a:lvl7pPr marL="4114389" algn="l" defTabSz="1371464" rtl="0" eaLnBrk="1" latinLnBrk="0" hangingPunct="1">
      <a:defRPr sz="2700" kern="1200">
        <a:solidFill>
          <a:schemeClr val="tx1"/>
        </a:solidFill>
        <a:latin typeface="+mn-lt"/>
        <a:ea typeface="+mn-ea"/>
        <a:cs typeface="+mn-cs"/>
      </a:defRPr>
    </a:lvl7pPr>
    <a:lvl8pPr marL="4800120" algn="l" defTabSz="1371464" rtl="0" eaLnBrk="1" latinLnBrk="0" hangingPunct="1">
      <a:defRPr sz="2700" kern="1200">
        <a:solidFill>
          <a:schemeClr val="tx1"/>
        </a:solidFill>
        <a:latin typeface="+mn-lt"/>
        <a:ea typeface="+mn-ea"/>
        <a:cs typeface="+mn-cs"/>
      </a:defRPr>
    </a:lvl8pPr>
    <a:lvl9pPr marL="5485851" algn="l" defTabSz="1371464"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635FB20-8CA0-784C-A10D-08C4E211A99E}" name="Simona Girončikienė" initials="SG" userId="S::sig@cluedin.com::3d6fb704-6a66-4091-ae25-e5ddbe4245e5" providerId="AD"/>
  <p188:author id="{8BB58D50-D611-D33D-A28F-360BCEB5CA81}" name="Simona Girončikienė" initials="SG" userId="Simona Girončikienė" providerId="None"/>
  <p188:author id="{61744163-F49A-BBE4-D3A2-8A6092A3271E}" name="Robert Jarvis" initials="RJ" userId="S::rbj@cluedin.com::c2c7c34a-be5d-48bf-8970-794688dd2651" providerId="AD"/>
  <p188:author id="{12749E65-06F5-E724-7399-8377AB1E2332}" name="Humberto de Oliveira" initials="HO" userId="S::hro@cluedin.com::994f6a2b-e437-476f-b3ab-632bd77efca4" providerId="AD"/>
  <p188:author id="{87F85A93-EA85-0435-B3EC-3A8CC7D64526}" name="Bojan Petrovic" initials="BP" userId="S::bpe@cluedin.com::a50f6207-606e-4038-b0f1-15062406cd7b" providerId="AD"/>
  <p188:author id="{A0CD63CA-BCE7-197B-AF65-ED149D75580B}" name="Bojan Petrovic" initials="BP" userId="373e60c939375303" providerId="Windows Live"/>
  <p188:author id="{163A26CB-C8FD-5E63-AF22-6951473D9369}" name="Tim D. Ward" initials="TW" userId="S::tiw@cluedin.com::ab14b30a-6808-4442-b7b6-f6371436fafb" providerId="AD"/>
  <p188:author id="{8595B8E0-B15D-4597-2AFB-5BAAF8FFA532}" name="Humberto de Oliveira" initials="HdO" userId="Humberto de Oliveira"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EFFF"/>
    <a:srgbClr val="DFEAFD"/>
    <a:srgbClr val="E0EAFF"/>
    <a:srgbClr val="2EF2A2"/>
    <a:srgbClr val="13F097"/>
    <a:srgbClr val="DEE9FB"/>
    <a:srgbClr val="F3F3F2"/>
    <a:srgbClr val="B2B7F2"/>
    <a:srgbClr val="000000"/>
    <a:srgbClr val="EFEF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898B94-8468-4950-9886-438363BCDCC5}" v="17" dt="2025-05-27T07:22:00.966"/>
    <p1510:client id="{9A734193-2B1C-6A44-A3E9-8C581EBEF618}" v="141" dt="2025-05-27T08:10:27.10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97" d="100"/>
          <a:sy n="97" d="100"/>
        </p:scale>
        <p:origin x="114" y="23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a Girončikienė" userId="3d6fb704-6a66-4091-ae25-e5ddbe4245e5" providerId="ADAL" clId="{13CE40FD-D15E-CA41-B902-E7A4A157784C}"/>
    <pc:docChg chg="undo custSel modSld">
      <pc:chgData name="Simona Girončikienė" userId="3d6fb704-6a66-4091-ae25-e5ddbe4245e5" providerId="ADAL" clId="{13CE40FD-D15E-CA41-B902-E7A4A157784C}" dt="2025-05-23T12:13:44.424" v="15" actId="1037"/>
      <pc:docMkLst>
        <pc:docMk/>
      </pc:docMkLst>
      <pc:sldChg chg="addSp modSp mod">
        <pc:chgData name="Simona Girončikienė" userId="3d6fb704-6a66-4091-ae25-e5ddbe4245e5" providerId="ADAL" clId="{13CE40FD-D15E-CA41-B902-E7A4A157784C}" dt="2025-05-23T12:13:44.424" v="15" actId="1037"/>
        <pc:sldMkLst>
          <pc:docMk/>
          <pc:sldMk cId="4001456586" sldId="266"/>
        </pc:sldMkLst>
        <pc:picChg chg="mod">
          <ac:chgData name="Simona Girončikienė" userId="3d6fb704-6a66-4091-ae25-e5ddbe4245e5" providerId="ADAL" clId="{13CE40FD-D15E-CA41-B902-E7A4A157784C}" dt="2025-05-23T12:13:36.620" v="9" actId="552"/>
          <ac:picMkLst>
            <pc:docMk/>
            <pc:sldMk cId="4001456586" sldId="266"/>
            <ac:picMk id="21" creationId="{B8E83C48-A09E-B338-5216-3059FDF6B5B4}"/>
          </ac:picMkLst>
        </pc:picChg>
      </pc:sldChg>
    </pc:docChg>
  </pc:docChgLst>
  <pc:docChgLst>
    <pc:chgData name="Simona Girončikienė" userId="3d6fb704-6a66-4091-ae25-e5ddbe4245e5" providerId="ADAL" clId="{9A734193-2B1C-6A44-A3E9-8C581EBEF618}"/>
    <pc:docChg chg="undo custSel addSld delSld modSld">
      <pc:chgData name="Simona Girončikienė" userId="3d6fb704-6a66-4091-ae25-e5ddbe4245e5" providerId="ADAL" clId="{9A734193-2B1C-6A44-A3E9-8C581EBEF618}" dt="2025-05-27T08:10:27.108" v="137"/>
      <pc:docMkLst>
        <pc:docMk/>
      </pc:docMkLst>
      <pc:sldChg chg="addSp delSp modSp mod">
        <pc:chgData name="Simona Girončikienė" userId="3d6fb704-6a66-4091-ae25-e5ddbe4245e5" providerId="ADAL" clId="{9A734193-2B1C-6A44-A3E9-8C581EBEF618}" dt="2025-05-27T07:59:31.473" v="27" actId="1038"/>
        <pc:sldMkLst>
          <pc:docMk/>
          <pc:sldMk cId="4001456586" sldId="266"/>
        </pc:sldMkLst>
        <pc:spChg chg="add">
          <ac:chgData name="Simona Girončikienė" userId="3d6fb704-6a66-4091-ae25-e5ddbe4245e5" providerId="ADAL" clId="{9A734193-2B1C-6A44-A3E9-8C581EBEF618}" dt="2025-05-27T07:55:09.397" v="10"/>
          <ac:spMkLst>
            <pc:docMk/>
            <pc:sldMk cId="4001456586" sldId="266"/>
            <ac:spMk id="2" creationId="{6DC7AB5F-2B14-7630-46B5-9323CE4DA974}"/>
          </ac:spMkLst>
        </pc:spChg>
        <pc:spChg chg="mod">
          <ac:chgData name="Simona Girončikienė" userId="3d6fb704-6a66-4091-ae25-e5ddbe4245e5" providerId="ADAL" clId="{9A734193-2B1C-6A44-A3E9-8C581EBEF618}" dt="2025-05-27T07:59:20.264" v="26" actId="167"/>
          <ac:spMkLst>
            <pc:docMk/>
            <pc:sldMk cId="4001456586" sldId="266"/>
            <ac:spMk id="6" creationId="{FF06D135-D837-7577-C6FB-CE0E64C91D7A}"/>
          </ac:spMkLst>
        </pc:spChg>
        <pc:spChg chg="mod">
          <ac:chgData name="Simona Girončikienė" userId="3d6fb704-6a66-4091-ae25-e5ddbe4245e5" providerId="ADAL" clId="{9A734193-2B1C-6A44-A3E9-8C581EBEF618}" dt="2025-05-27T07:59:20.264" v="26" actId="167"/>
          <ac:spMkLst>
            <pc:docMk/>
            <pc:sldMk cId="4001456586" sldId="266"/>
            <ac:spMk id="7" creationId="{6104F411-9F02-8256-1461-F533E2453443}"/>
          </ac:spMkLst>
        </pc:spChg>
        <pc:spChg chg="mod">
          <ac:chgData name="Simona Girončikienė" userId="3d6fb704-6a66-4091-ae25-e5ddbe4245e5" providerId="ADAL" clId="{9A734193-2B1C-6A44-A3E9-8C581EBEF618}" dt="2025-05-27T07:59:31.473" v="27" actId="1038"/>
          <ac:spMkLst>
            <pc:docMk/>
            <pc:sldMk cId="4001456586" sldId="266"/>
            <ac:spMk id="9" creationId="{7C51D568-C711-0919-B822-B117CB20BDB6}"/>
          </ac:spMkLst>
        </pc:spChg>
        <pc:spChg chg="add">
          <ac:chgData name="Simona Girončikienė" userId="3d6fb704-6a66-4091-ae25-e5ddbe4245e5" providerId="ADAL" clId="{9A734193-2B1C-6A44-A3E9-8C581EBEF618}" dt="2025-05-27T07:55:37.983" v="14"/>
          <ac:spMkLst>
            <pc:docMk/>
            <pc:sldMk cId="4001456586" sldId="266"/>
            <ac:spMk id="13" creationId="{35D2B7CB-D1DC-5A0C-75D0-C6588F69A5B6}"/>
          </ac:spMkLst>
        </pc:spChg>
        <pc:spChg chg="mod">
          <ac:chgData name="Simona Girončikienė" userId="3d6fb704-6a66-4091-ae25-e5ddbe4245e5" providerId="ADAL" clId="{9A734193-2B1C-6A44-A3E9-8C581EBEF618}" dt="2025-05-27T07:59:20.264" v="26" actId="167"/>
          <ac:spMkLst>
            <pc:docMk/>
            <pc:sldMk cId="4001456586" sldId="266"/>
            <ac:spMk id="16" creationId="{99C3D46C-1825-0BA8-B2D5-C0B9CF36AC33}"/>
          </ac:spMkLst>
        </pc:spChg>
        <pc:picChg chg="add mod">
          <ac:chgData name="Simona Girončikienė" userId="3d6fb704-6a66-4091-ae25-e5ddbe4245e5" providerId="ADAL" clId="{9A734193-2B1C-6A44-A3E9-8C581EBEF618}" dt="2025-05-27T07:59:20.264" v="26" actId="167"/>
          <ac:picMkLst>
            <pc:docMk/>
            <pc:sldMk cId="4001456586" sldId="266"/>
            <ac:picMk id="5" creationId="{1D15E772-CCDF-D75B-317E-43122707C74F}"/>
          </ac:picMkLst>
        </pc:picChg>
        <pc:picChg chg="del">
          <ac:chgData name="Simona Girončikienė" userId="3d6fb704-6a66-4091-ae25-e5ddbe4245e5" providerId="ADAL" clId="{9A734193-2B1C-6A44-A3E9-8C581EBEF618}" dt="2025-05-27T07:58:32.671" v="18" actId="478"/>
          <ac:picMkLst>
            <pc:docMk/>
            <pc:sldMk cId="4001456586" sldId="266"/>
            <ac:picMk id="19" creationId="{93B532DA-C268-F9F6-943C-228DE689CF59}"/>
          </ac:picMkLst>
        </pc:picChg>
      </pc:sldChg>
      <pc:sldChg chg="addSp delSp modSp mod setBg">
        <pc:chgData name="Simona Girončikienė" userId="3d6fb704-6a66-4091-ae25-e5ddbe4245e5" providerId="ADAL" clId="{9A734193-2B1C-6A44-A3E9-8C581EBEF618}" dt="2025-05-27T08:02:01.145" v="53"/>
        <pc:sldMkLst>
          <pc:docMk/>
          <pc:sldMk cId="3620849811" sldId="268"/>
        </pc:sldMkLst>
        <pc:spChg chg="mod">
          <ac:chgData name="Simona Girončikienė" userId="3d6fb704-6a66-4091-ae25-e5ddbe4245e5" providerId="ADAL" clId="{9A734193-2B1C-6A44-A3E9-8C581EBEF618}" dt="2025-05-27T08:01:29.556" v="50" actId="166"/>
          <ac:spMkLst>
            <pc:docMk/>
            <pc:sldMk cId="3620849811" sldId="268"/>
            <ac:spMk id="3" creationId="{90F1DF59-2442-4A4A-2BE4-7B0836292E3E}"/>
          </ac:spMkLst>
        </pc:spChg>
        <pc:spChg chg="add">
          <ac:chgData name="Simona Girončikienė" userId="3d6fb704-6a66-4091-ae25-e5ddbe4245e5" providerId="ADAL" clId="{9A734193-2B1C-6A44-A3E9-8C581EBEF618}" dt="2025-05-27T07:59:48.207" v="28"/>
          <ac:spMkLst>
            <pc:docMk/>
            <pc:sldMk cId="3620849811" sldId="268"/>
            <ac:spMk id="5" creationId="{75C55860-AD89-4DFF-CB53-FBECCF7660F6}"/>
          </ac:spMkLst>
        </pc:spChg>
        <pc:spChg chg="mod">
          <ac:chgData name="Simona Girončikienė" userId="3d6fb704-6a66-4091-ae25-e5ddbe4245e5" providerId="ADAL" clId="{9A734193-2B1C-6A44-A3E9-8C581EBEF618}" dt="2025-05-27T08:01:20.174" v="49" actId="1076"/>
          <ac:spMkLst>
            <pc:docMk/>
            <pc:sldMk cId="3620849811" sldId="268"/>
            <ac:spMk id="6" creationId="{CBD1F56D-1908-1F1A-8ABF-A9B4FDA78E45}"/>
          </ac:spMkLst>
        </pc:spChg>
        <pc:spChg chg="mod">
          <ac:chgData name="Simona Girončikienė" userId="3d6fb704-6a66-4091-ae25-e5ddbe4245e5" providerId="ADAL" clId="{9A734193-2B1C-6A44-A3E9-8C581EBEF618}" dt="2025-05-27T08:01:20.174" v="49" actId="1076"/>
          <ac:spMkLst>
            <pc:docMk/>
            <pc:sldMk cId="3620849811" sldId="268"/>
            <ac:spMk id="7" creationId="{ABD97717-C695-C8A4-D547-B468FB4B7A2A}"/>
          </ac:spMkLst>
        </pc:spChg>
        <pc:spChg chg="add mod">
          <ac:chgData name="Simona Girončikienė" userId="3d6fb704-6a66-4091-ae25-e5ddbe4245e5" providerId="ADAL" clId="{9A734193-2B1C-6A44-A3E9-8C581EBEF618}" dt="2025-05-27T08:01:06.744" v="47" actId="167"/>
          <ac:spMkLst>
            <pc:docMk/>
            <pc:sldMk cId="3620849811" sldId="268"/>
            <ac:spMk id="14" creationId="{9D5D4183-FF07-30B9-3613-91611171D914}"/>
          </ac:spMkLst>
        </pc:spChg>
        <pc:spChg chg="mod">
          <ac:chgData name="Simona Girončikienė" userId="3d6fb704-6a66-4091-ae25-e5ddbe4245e5" providerId="ADAL" clId="{9A734193-2B1C-6A44-A3E9-8C581EBEF618}" dt="2025-05-27T08:01:29.556" v="50" actId="166"/>
          <ac:spMkLst>
            <pc:docMk/>
            <pc:sldMk cId="3620849811" sldId="268"/>
            <ac:spMk id="23" creationId="{7F621668-CA3D-187F-EF69-747ECDBF4A69}"/>
          </ac:spMkLst>
        </pc:spChg>
        <pc:spChg chg="mod">
          <ac:chgData name="Simona Girončikienė" userId="3d6fb704-6a66-4091-ae25-e5ddbe4245e5" providerId="ADAL" clId="{9A734193-2B1C-6A44-A3E9-8C581EBEF618}" dt="2025-05-27T08:01:29.556" v="50" actId="166"/>
          <ac:spMkLst>
            <pc:docMk/>
            <pc:sldMk cId="3620849811" sldId="268"/>
            <ac:spMk id="24" creationId="{EC65B3FF-8DEF-8168-1139-E6282600D692}"/>
          </ac:spMkLst>
        </pc:spChg>
        <pc:spChg chg="mod">
          <ac:chgData name="Simona Girončikienė" userId="3d6fb704-6a66-4091-ae25-e5ddbe4245e5" providerId="ADAL" clId="{9A734193-2B1C-6A44-A3E9-8C581EBEF618}" dt="2025-05-27T08:01:29.556" v="50" actId="166"/>
          <ac:spMkLst>
            <pc:docMk/>
            <pc:sldMk cId="3620849811" sldId="268"/>
            <ac:spMk id="25" creationId="{7491743E-251D-F640-2AFB-392DE073CF27}"/>
          </ac:spMkLst>
        </pc:spChg>
        <pc:grpChg chg="mod">
          <ac:chgData name="Simona Girončikienė" userId="3d6fb704-6a66-4091-ae25-e5ddbe4245e5" providerId="ADAL" clId="{9A734193-2B1C-6A44-A3E9-8C581EBEF618}" dt="2025-05-27T08:01:20.174" v="49" actId="1076"/>
          <ac:grpSpMkLst>
            <pc:docMk/>
            <pc:sldMk cId="3620849811" sldId="268"/>
            <ac:grpSpMk id="8" creationId="{FDEED561-DD70-8641-7D67-ABFB3191C9A5}"/>
          </ac:grpSpMkLst>
        </pc:grpChg>
        <pc:picChg chg="del">
          <ac:chgData name="Simona Girončikienė" userId="3d6fb704-6a66-4091-ae25-e5ddbe4245e5" providerId="ADAL" clId="{9A734193-2B1C-6A44-A3E9-8C581EBEF618}" dt="2025-05-27T08:00:45.524" v="43" actId="478"/>
          <ac:picMkLst>
            <pc:docMk/>
            <pc:sldMk cId="3620849811" sldId="268"/>
            <ac:picMk id="2" creationId="{2D214CA6-3F3D-E690-735C-04C51E920D62}"/>
          </ac:picMkLst>
        </pc:picChg>
        <pc:picChg chg="add mod modCrop">
          <ac:chgData name="Simona Girončikienė" userId="3d6fb704-6a66-4091-ae25-e5ddbe4245e5" providerId="ADAL" clId="{9A734193-2B1C-6A44-A3E9-8C581EBEF618}" dt="2025-05-27T08:00:42.574" v="42" actId="14100"/>
          <ac:picMkLst>
            <pc:docMk/>
            <pc:sldMk cId="3620849811" sldId="268"/>
            <ac:picMk id="13" creationId="{4E0BD4BF-920C-13E7-D917-3D43DA1FF983}"/>
          </ac:picMkLst>
        </pc:picChg>
        <pc:picChg chg="mod">
          <ac:chgData name="Simona Girončikienė" userId="3d6fb704-6a66-4091-ae25-e5ddbe4245e5" providerId="ADAL" clId="{9A734193-2B1C-6A44-A3E9-8C581EBEF618}" dt="2025-05-27T08:01:29.556" v="50" actId="166"/>
          <ac:picMkLst>
            <pc:docMk/>
            <pc:sldMk cId="3620849811" sldId="268"/>
            <ac:picMk id="27" creationId="{F5DF31FC-A354-0BF5-4EBE-F761F184F8C8}"/>
          </ac:picMkLst>
        </pc:picChg>
        <pc:picChg chg="mod">
          <ac:chgData name="Simona Girončikienė" userId="3d6fb704-6a66-4091-ae25-e5ddbe4245e5" providerId="ADAL" clId="{9A734193-2B1C-6A44-A3E9-8C581EBEF618}" dt="2025-05-27T08:01:29.556" v="50" actId="166"/>
          <ac:picMkLst>
            <pc:docMk/>
            <pc:sldMk cId="3620849811" sldId="268"/>
            <ac:picMk id="29" creationId="{62354DC0-9A7C-7339-01FD-1360D1FB5595}"/>
          </ac:picMkLst>
        </pc:picChg>
      </pc:sldChg>
      <pc:sldChg chg="addSp modSp mod">
        <pc:chgData name="Simona Girončikienė" userId="3d6fb704-6a66-4091-ae25-e5ddbe4245e5" providerId="ADAL" clId="{9A734193-2B1C-6A44-A3E9-8C581EBEF618}" dt="2025-05-27T08:10:23.083" v="136" actId="1076"/>
        <pc:sldMkLst>
          <pc:docMk/>
          <pc:sldMk cId="3178307877" sldId="272"/>
        </pc:sldMkLst>
        <pc:spChg chg="mod">
          <ac:chgData name="Simona Girončikienė" userId="3d6fb704-6a66-4091-ae25-e5ddbe4245e5" providerId="ADAL" clId="{9A734193-2B1C-6A44-A3E9-8C581EBEF618}" dt="2025-05-27T08:06:33.130" v="91" actId="1076"/>
          <ac:spMkLst>
            <pc:docMk/>
            <pc:sldMk cId="3178307877" sldId="272"/>
            <ac:spMk id="2" creationId="{D6C1F651-1E46-8974-3842-BD8B928FCB7F}"/>
          </ac:spMkLst>
        </pc:spChg>
        <pc:spChg chg="mod">
          <ac:chgData name="Simona Girončikienė" userId="3d6fb704-6a66-4091-ae25-e5ddbe4245e5" providerId="ADAL" clId="{9A734193-2B1C-6A44-A3E9-8C581EBEF618}" dt="2025-05-27T08:08:35.782" v="122" actId="14100"/>
          <ac:spMkLst>
            <pc:docMk/>
            <pc:sldMk cId="3178307877" sldId="272"/>
            <ac:spMk id="9" creationId="{48E83195-D3DF-F8BE-9E23-3A860A0C24E7}"/>
          </ac:spMkLst>
        </pc:spChg>
        <pc:spChg chg="add mod">
          <ac:chgData name="Simona Girončikienė" userId="3d6fb704-6a66-4091-ae25-e5ddbe4245e5" providerId="ADAL" clId="{9A734193-2B1C-6A44-A3E9-8C581EBEF618}" dt="2025-05-27T08:06:20.151" v="90" actId="167"/>
          <ac:spMkLst>
            <pc:docMk/>
            <pc:sldMk cId="3178307877" sldId="272"/>
            <ac:spMk id="16" creationId="{364D9EF4-85A3-BA09-01FD-D811E0029AEE}"/>
          </ac:spMkLst>
        </pc:spChg>
        <pc:spChg chg="add mod">
          <ac:chgData name="Simona Girončikienė" userId="3d6fb704-6a66-4091-ae25-e5ddbe4245e5" providerId="ADAL" clId="{9A734193-2B1C-6A44-A3E9-8C581EBEF618}" dt="2025-05-27T08:07:03.230" v="95" actId="1076"/>
          <ac:spMkLst>
            <pc:docMk/>
            <pc:sldMk cId="3178307877" sldId="272"/>
            <ac:spMk id="17" creationId="{1186BFDF-3F8A-9D49-D995-B85951A5E05D}"/>
          </ac:spMkLst>
        </pc:spChg>
        <pc:grpChg chg="add mod">
          <ac:chgData name="Simona Girončikienė" userId="3d6fb704-6a66-4091-ae25-e5ddbe4245e5" providerId="ADAL" clId="{9A734193-2B1C-6A44-A3E9-8C581EBEF618}" dt="2025-05-27T08:07:03.230" v="95" actId="1076"/>
          <ac:grpSpMkLst>
            <pc:docMk/>
            <pc:sldMk cId="3178307877" sldId="272"/>
            <ac:grpSpMk id="15" creationId="{EDB2CADD-1072-A168-85CF-4DBEF5378216}"/>
          </ac:grpSpMkLst>
        </pc:grpChg>
        <pc:picChg chg="add mod">
          <ac:chgData name="Simona Girončikienė" userId="3d6fb704-6a66-4091-ae25-e5ddbe4245e5" providerId="ADAL" clId="{9A734193-2B1C-6A44-A3E9-8C581EBEF618}" dt="2025-05-27T08:10:23.083" v="136" actId="1076"/>
          <ac:picMkLst>
            <pc:docMk/>
            <pc:sldMk cId="3178307877" sldId="272"/>
            <ac:picMk id="18" creationId="{58B2CCB7-7EB8-30EB-67CE-0C0075E6C2FF}"/>
          </ac:picMkLst>
        </pc:picChg>
      </pc:sldChg>
      <pc:sldChg chg="del">
        <pc:chgData name="Simona Girončikienė" userId="3d6fb704-6a66-4091-ae25-e5ddbe4245e5" providerId="ADAL" clId="{9A734193-2B1C-6A44-A3E9-8C581EBEF618}" dt="2025-05-27T08:09:34.945" v="131" actId="2696"/>
        <pc:sldMkLst>
          <pc:docMk/>
          <pc:sldMk cId="2781106547" sldId="273"/>
        </pc:sldMkLst>
      </pc:sldChg>
      <pc:sldChg chg="modSp mod setBg">
        <pc:chgData name="Simona Girončikienė" userId="3d6fb704-6a66-4091-ae25-e5ddbe4245e5" providerId="ADAL" clId="{9A734193-2B1C-6A44-A3E9-8C581EBEF618}" dt="2025-05-27T07:54:41.269" v="9"/>
        <pc:sldMkLst>
          <pc:docMk/>
          <pc:sldMk cId="4058737874" sldId="274"/>
        </pc:sldMkLst>
        <pc:spChg chg="mod">
          <ac:chgData name="Simona Girončikienė" userId="3d6fb704-6a66-4091-ae25-e5ddbe4245e5" providerId="ADAL" clId="{9A734193-2B1C-6A44-A3E9-8C581EBEF618}" dt="2025-05-27T07:52:20.184" v="3" actId="13926"/>
          <ac:spMkLst>
            <pc:docMk/>
            <pc:sldMk cId="4058737874" sldId="274"/>
            <ac:spMk id="9" creationId="{DE016392-9BF5-C7CE-F7E0-331D8F49B014}"/>
          </ac:spMkLst>
        </pc:spChg>
        <pc:spChg chg="mod">
          <ac:chgData name="Simona Girončikienė" userId="3d6fb704-6a66-4091-ae25-e5ddbe4245e5" providerId="ADAL" clId="{9A734193-2B1C-6A44-A3E9-8C581EBEF618}" dt="2025-05-27T07:52:23.876" v="5" actId="13926"/>
          <ac:spMkLst>
            <pc:docMk/>
            <pc:sldMk cId="4058737874" sldId="274"/>
            <ac:spMk id="21" creationId="{6FCC81A8-725B-BE49-6FE2-5972E90D1582}"/>
          </ac:spMkLst>
        </pc:spChg>
        <pc:spChg chg="mod">
          <ac:chgData name="Simona Girončikienė" userId="3d6fb704-6a66-4091-ae25-e5ddbe4245e5" providerId="ADAL" clId="{9A734193-2B1C-6A44-A3E9-8C581EBEF618}" dt="2025-05-27T07:52:28.164" v="7" actId="13926"/>
          <ac:spMkLst>
            <pc:docMk/>
            <pc:sldMk cId="4058737874" sldId="274"/>
            <ac:spMk id="22" creationId="{307B8768-BF6D-0CA5-BE15-1F5707F4B0B8}"/>
          </ac:spMkLst>
        </pc:spChg>
      </pc:sldChg>
      <pc:sldChg chg="addSp delSp modSp add mod">
        <pc:chgData name="Simona Girončikienė" userId="3d6fb704-6a66-4091-ae25-e5ddbe4245e5" providerId="ADAL" clId="{9A734193-2B1C-6A44-A3E9-8C581EBEF618}" dt="2025-05-27T08:10:27.108" v="137"/>
        <pc:sldMkLst>
          <pc:docMk/>
          <pc:sldMk cId="2111934303" sldId="275"/>
        </pc:sldMkLst>
        <pc:spChg chg="mod">
          <ac:chgData name="Simona Girončikienė" userId="3d6fb704-6a66-4091-ae25-e5ddbe4245e5" providerId="ADAL" clId="{9A734193-2B1C-6A44-A3E9-8C581EBEF618}" dt="2025-05-27T08:08:41.382" v="123" actId="1076"/>
          <ac:spMkLst>
            <pc:docMk/>
            <pc:sldMk cId="2111934303" sldId="275"/>
            <ac:spMk id="2" creationId="{11E3EF16-A7A4-1C79-56E3-BA9F4D68729A}"/>
          </ac:spMkLst>
        </pc:spChg>
        <pc:spChg chg="mod">
          <ac:chgData name="Simona Girončikienė" userId="3d6fb704-6a66-4091-ae25-e5ddbe4245e5" providerId="ADAL" clId="{9A734193-2B1C-6A44-A3E9-8C581EBEF618}" dt="2025-05-27T08:09:15.882" v="126" actId="1076"/>
          <ac:spMkLst>
            <pc:docMk/>
            <pc:sldMk cId="2111934303" sldId="275"/>
            <ac:spMk id="9" creationId="{F5497245-0CD1-9C24-5ED7-FC655A1F77BD}"/>
          </ac:spMkLst>
        </pc:spChg>
        <pc:spChg chg="del">
          <ac:chgData name="Simona Girončikienė" userId="3d6fb704-6a66-4091-ae25-e5ddbe4245e5" providerId="ADAL" clId="{9A734193-2B1C-6A44-A3E9-8C581EBEF618}" dt="2025-05-27T08:09:30.233" v="130" actId="478"/>
          <ac:spMkLst>
            <pc:docMk/>
            <pc:sldMk cId="2111934303" sldId="275"/>
            <ac:spMk id="17" creationId="{11DA8B77-B8A5-E1B7-D5C9-CB0B16928CC2}"/>
          </ac:spMkLst>
        </pc:spChg>
        <pc:grpChg chg="del">
          <ac:chgData name="Simona Girončikienė" userId="3d6fb704-6a66-4091-ae25-e5ddbe4245e5" providerId="ADAL" clId="{9A734193-2B1C-6A44-A3E9-8C581EBEF618}" dt="2025-05-27T08:09:24.533" v="127" actId="478"/>
          <ac:grpSpMkLst>
            <pc:docMk/>
            <pc:sldMk cId="2111934303" sldId="275"/>
            <ac:grpSpMk id="15" creationId="{EF2AE6F2-C637-205E-822F-D8E0FA7DE639}"/>
          </ac:grpSpMkLst>
        </pc:grpChg>
        <pc:picChg chg="add mod">
          <ac:chgData name="Simona Girončikienė" userId="3d6fb704-6a66-4091-ae25-e5ddbe4245e5" providerId="ADAL" clId="{9A734193-2B1C-6A44-A3E9-8C581EBEF618}" dt="2025-05-27T08:09:46.935" v="133" actId="1076"/>
          <ac:picMkLst>
            <pc:docMk/>
            <pc:sldMk cId="2111934303" sldId="275"/>
            <ac:picMk id="18" creationId="{57EE74EC-3A0D-A8AE-946B-C287822B3F41}"/>
          </ac:picMkLst>
        </pc:picChg>
        <pc:picChg chg="add mod">
          <ac:chgData name="Simona Girončikienė" userId="3d6fb704-6a66-4091-ae25-e5ddbe4245e5" providerId="ADAL" clId="{9A734193-2B1C-6A44-A3E9-8C581EBEF618}" dt="2025-05-27T08:10:27.108" v="137"/>
          <ac:picMkLst>
            <pc:docMk/>
            <pc:sldMk cId="2111934303" sldId="275"/>
            <ac:picMk id="19" creationId="{A471A38E-D9C2-96C2-2CC3-C76254DCB3FA}"/>
          </ac:picMkLst>
        </pc:picChg>
      </pc:sldChg>
    </pc:docChg>
  </pc:docChgLst>
  <pc:docChgLst>
    <pc:chgData name="Simona Girončikienė" userId="S::sig@cluedin.com::3d6fb704-6a66-4091-ae25-e5ddbe4245e5" providerId="AD" clId="Web-{374BC784-2E16-B90B-A635-5223A73B8E64}"/>
    <pc:docChg chg="modSld">
      <pc:chgData name="Simona Girončikienė" userId="S::sig@cluedin.com::3d6fb704-6a66-4091-ae25-e5ddbe4245e5" providerId="AD" clId="Web-{374BC784-2E16-B90B-A635-5223A73B8E64}" dt="2025-05-22T10:16:25.053" v="13" actId="20577"/>
      <pc:docMkLst>
        <pc:docMk/>
      </pc:docMkLst>
      <pc:sldChg chg="modSp">
        <pc:chgData name="Simona Girončikienė" userId="S::sig@cluedin.com::3d6fb704-6a66-4091-ae25-e5ddbe4245e5" providerId="AD" clId="Web-{374BC784-2E16-B90B-A635-5223A73B8E64}" dt="2025-05-22T09:39:22.661" v="0"/>
        <pc:sldMkLst>
          <pc:docMk/>
          <pc:sldMk cId="1259552539" sldId="264"/>
        </pc:sldMkLst>
      </pc:sldChg>
      <pc:sldChg chg="modSp">
        <pc:chgData name="Simona Girončikienė" userId="S::sig@cluedin.com::3d6fb704-6a66-4091-ae25-e5ddbe4245e5" providerId="AD" clId="Web-{374BC784-2E16-B90B-A635-5223A73B8E64}" dt="2025-05-22T09:49:25.510" v="1" actId="20577"/>
        <pc:sldMkLst>
          <pc:docMk/>
          <pc:sldMk cId="4007434108" sldId="265"/>
        </pc:sldMkLst>
      </pc:sldChg>
      <pc:sldChg chg="modSp">
        <pc:chgData name="Simona Girončikienė" userId="S::sig@cluedin.com::3d6fb704-6a66-4091-ae25-e5ddbe4245e5" providerId="AD" clId="Web-{374BC784-2E16-B90B-A635-5223A73B8E64}" dt="2025-05-22T09:49:34.291" v="2" actId="20577"/>
        <pc:sldMkLst>
          <pc:docMk/>
          <pc:sldMk cId="4001456586" sldId="266"/>
        </pc:sldMkLst>
        <pc:spChg chg="mod">
          <ac:chgData name="Simona Girončikienė" userId="S::sig@cluedin.com::3d6fb704-6a66-4091-ae25-e5ddbe4245e5" providerId="AD" clId="Web-{374BC784-2E16-B90B-A635-5223A73B8E64}" dt="2025-05-22T09:49:34.291" v="2" actId="20577"/>
          <ac:spMkLst>
            <pc:docMk/>
            <pc:sldMk cId="4001456586" sldId="266"/>
            <ac:spMk id="3" creationId="{00C12965-5E0D-12F4-5810-F6D4E813E501}"/>
          </ac:spMkLst>
        </pc:spChg>
      </pc:sldChg>
      <pc:sldChg chg="addSp delSp modSp">
        <pc:chgData name="Simona Girončikienė" userId="S::sig@cluedin.com::3d6fb704-6a66-4091-ae25-e5ddbe4245e5" providerId="AD" clId="Web-{374BC784-2E16-B90B-A635-5223A73B8E64}" dt="2025-05-22T10:16:25.053" v="13" actId="20577"/>
        <pc:sldMkLst>
          <pc:docMk/>
          <pc:sldMk cId="37084096" sldId="269"/>
        </pc:sldMkLst>
        <pc:spChg chg="mod">
          <ac:chgData name="Simona Girončikienė" userId="S::sig@cluedin.com::3d6fb704-6a66-4091-ae25-e5ddbe4245e5" providerId="AD" clId="Web-{374BC784-2E16-B90B-A635-5223A73B8E64}" dt="2025-05-22T09:50:51.981" v="3" actId="1076"/>
          <ac:spMkLst>
            <pc:docMk/>
            <pc:sldMk cId="37084096" sldId="269"/>
            <ac:spMk id="4" creationId="{8AAE7B15-EDA3-03B0-4B66-806DA64747F8}"/>
          </ac:spMkLst>
        </pc:spChg>
        <pc:spChg chg="mod">
          <ac:chgData name="Simona Girončikienė" userId="S::sig@cluedin.com::3d6fb704-6a66-4091-ae25-e5ddbe4245e5" providerId="AD" clId="Web-{374BC784-2E16-B90B-A635-5223A73B8E64}" dt="2025-05-22T10:16:25.053" v="13" actId="20577"/>
          <ac:spMkLst>
            <pc:docMk/>
            <pc:sldMk cId="37084096" sldId="269"/>
            <ac:spMk id="6" creationId="{C25F3B98-A492-145C-CA32-98C2E5957513}"/>
          </ac:spMkLst>
        </pc:spChg>
      </pc:sldChg>
    </pc:docChg>
  </pc:docChgLst>
  <pc:docChgLst>
    <pc:chgData name="Solomiia Snihur" userId="c01b4c12-4619-41be-8dd6-ae95e4c328bc" providerId="ADAL" clId="{18FFD772-3B31-457A-9F41-AD00B9678243}"/>
    <pc:docChg chg="undo custSel addSld delSld modSld">
      <pc:chgData name="Solomiia Snihur" userId="c01b4c12-4619-41be-8dd6-ae95e4c328bc" providerId="ADAL" clId="{18FFD772-3B31-457A-9F41-AD00B9678243}" dt="2025-05-21T13:06:35.726" v="802"/>
      <pc:docMkLst>
        <pc:docMk/>
      </pc:docMkLst>
      <pc:sldChg chg="addSp delSp modSp mod">
        <pc:chgData name="Solomiia Snihur" userId="c01b4c12-4619-41be-8dd6-ae95e4c328bc" providerId="ADAL" clId="{18FFD772-3B31-457A-9F41-AD00B9678243}" dt="2025-05-21T12:29:33.846" v="258" actId="20577"/>
        <pc:sldMkLst>
          <pc:docMk/>
          <pc:sldMk cId="2337417473" sldId="256"/>
        </pc:sldMkLst>
        <pc:spChg chg="add del mod">
          <ac:chgData name="Solomiia Snihur" userId="c01b4c12-4619-41be-8dd6-ae95e4c328bc" providerId="ADAL" clId="{18FFD772-3B31-457A-9F41-AD00B9678243}" dt="2025-05-21T10:57:47.386" v="68" actId="14100"/>
          <ac:spMkLst>
            <pc:docMk/>
            <pc:sldMk cId="2337417473" sldId="256"/>
            <ac:spMk id="2" creationId="{9FF0AF94-6B72-AB85-DA67-46298212270A}"/>
          </ac:spMkLst>
        </pc:spChg>
        <pc:spChg chg="mod">
          <ac:chgData name="Solomiia Snihur" userId="c01b4c12-4619-41be-8dd6-ae95e4c328bc" providerId="ADAL" clId="{18FFD772-3B31-457A-9F41-AD00B9678243}" dt="2025-05-21T12:29:33.846" v="258" actId="20577"/>
          <ac:spMkLst>
            <pc:docMk/>
            <pc:sldMk cId="2337417473" sldId="256"/>
            <ac:spMk id="3" creationId="{0F88AF67-1D6F-59BF-B02F-E02ED00920FC}"/>
          </ac:spMkLst>
        </pc:spChg>
      </pc:sldChg>
      <pc:sldChg chg="modSp del mod">
        <pc:chgData name="Solomiia Snihur" userId="c01b4c12-4619-41be-8dd6-ae95e4c328bc" providerId="ADAL" clId="{18FFD772-3B31-457A-9F41-AD00B9678243}" dt="2025-05-21T12:13:59.510" v="235" actId="47"/>
        <pc:sldMkLst>
          <pc:docMk/>
          <pc:sldMk cId="3037976708" sldId="257"/>
        </pc:sldMkLst>
      </pc:sldChg>
      <pc:sldChg chg="del">
        <pc:chgData name="Solomiia Snihur" userId="c01b4c12-4619-41be-8dd6-ae95e4c328bc" providerId="ADAL" clId="{18FFD772-3B31-457A-9F41-AD00B9678243}" dt="2025-05-21T13:02:15.206" v="715" actId="47"/>
        <pc:sldMkLst>
          <pc:docMk/>
          <pc:sldMk cId="3844428275" sldId="258"/>
        </pc:sldMkLst>
      </pc:sldChg>
      <pc:sldChg chg="del">
        <pc:chgData name="Solomiia Snihur" userId="c01b4c12-4619-41be-8dd6-ae95e4c328bc" providerId="ADAL" clId="{18FFD772-3B31-457A-9F41-AD00B9678243}" dt="2025-05-21T13:02:14.225" v="714" actId="47"/>
        <pc:sldMkLst>
          <pc:docMk/>
          <pc:sldMk cId="3160750902" sldId="259"/>
        </pc:sldMkLst>
      </pc:sldChg>
      <pc:sldChg chg="del">
        <pc:chgData name="Solomiia Snihur" userId="c01b4c12-4619-41be-8dd6-ae95e4c328bc" providerId="ADAL" clId="{18FFD772-3B31-457A-9F41-AD00B9678243}" dt="2025-05-21T13:02:16.177" v="716" actId="47"/>
        <pc:sldMkLst>
          <pc:docMk/>
          <pc:sldMk cId="3365950032" sldId="260"/>
        </pc:sldMkLst>
      </pc:sldChg>
      <pc:sldChg chg="del">
        <pc:chgData name="Solomiia Snihur" userId="c01b4c12-4619-41be-8dd6-ae95e4c328bc" providerId="ADAL" clId="{18FFD772-3B31-457A-9F41-AD00B9678243}" dt="2025-05-21T13:02:17.977" v="717" actId="47"/>
        <pc:sldMkLst>
          <pc:docMk/>
          <pc:sldMk cId="859883145" sldId="261"/>
        </pc:sldMkLst>
      </pc:sldChg>
      <pc:sldChg chg="del">
        <pc:chgData name="Solomiia Snihur" userId="c01b4c12-4619-41be-8dd6-ae95e4c328bc" providerId="ADAL" clId="{18FFD772-3B31-457A-9F41-AD00B9678243}" dt="2025-05-21T13:05:00.113" v="801" actId="47"/>
        <pc:sldMkLst>
          <pc:docMk/>
          <pc:sldMk cId="1199092608" sldId="262"/>
        </pc:sldMkLst>
      </pc:sldChg>
      <pc:sldChg chg="addSp delSp modSp new mod modClrScheme chgLayout">
        <pc:chgData name="Solomiia Snihur" userId="c01b4c12-4619-41be-8dd6-ae95e4c328bc" providerId="ADAL" clId="{18FFD772-3B31-457A-9F41-AD00B9678243}" dt="2025-05-21T13:06:35.726" v="802"/>
        <pc:sldMkLst>
          <pc:docMk/>
          <pc:sldMk cId="2679743736" sldId="263"/>
        </pc:sldMkLst>
        <pc:spChg chg="add mod ord">
          <ac:chgData name="Solomiia Snihur" userId="c01b4c12-4619-41be-8dd6-ae95e4c328bc" providerId="ADAL" clId="{18FFD772-3B31-457A-9F41-AD00B9678243}" dt="2025-05-21T12:13:49.616" v="232" actId="14100"/>
          <ac:spMkLst>
            <pc:docMk/>
            <pc:sldMk cId="2679743736" sldId="263"/>
            <ac:spMk id="9" creationId="{46CA69A5-1718-9759-7B9D-6806533FB646}"/>
          </ac:spMkLst>
        </pc:spChg>
        <pc:spChg chg="add mod ord">
          <ac:chgData name="Solomiia Snihur" userId="c01b4c12-4619-41be-8dd6-ae95e4c328bc" providerId="ADAL" clId="{18FFD772-3B31-457A-9F41-AD00B9678243}" dt="2025-05-21T12:12:00" v="141" actId="20577"/>
          <ac:spMkLst>
            <pc:docMk/>
            <pc:sldMk cId="2679743736" sldId="263"/>
            <ac:spMk id="10" creationId="{4D2D2AAF-947C-8B8A-79A3-570FB4C4790B}"/>
          </ac:spMkLst>
        </pc:spChg>
        <pc:spChg chg="add mod ord">
          <ac:chgData name="Solomiia Snihur" userId="c01b4c12-4619-41be-8dd6-ae95e4c328bc" providerId="ADAL" clId="{18FFD772-3B31-457A-9F41-AD00B9678243}" dt="2025-05-21T12:11:27.075" v="124"/>
          <ac:spMkLst>
            <pc:docMk/>
            <pc:sldMk cId="2679743736" sldId="263"/>
            <ac:spMk id="11" creationId="{54FD894A-19D0-2225-B4C5-0F9F40B4A291}"/>
          </ac:spMkLst>
        </pc:spChg>
        <pc:spChg chg="add mod ord">
          <ac:chgData name="Solomiia Snihur" userId="c01b4c12-4619-41be-8dd6-ae95e4c328bc" providerId="ADAL" clId="{18FFD772-3B31-457A-9F41-AD00B9678243}" dt="2025-05-21T13:06:35.726" v="802"/>
          <ac:spMkLst>
            <pc:docMk/>
            <pc:sldMk cId="2679743736" sldId="263"/>
            <ac:spMk id="12" creationId="{A2E86321-567D-23DA-0AAA-64A8D80CC8D6}"/>
          </ac:spMkLst>
        </pc:spChg>
        <pc:spChg chg="add mod ord">
          <ac:chgData name="Solomiia Snihur" userId="c01b4c12-4619-41be-8dd6-ae95e4c328bc" providerId="ADAL" clId="{18FFD772-3B31-457A-9F41-AD00B9678243}" dt="2025-05-21T12:11:42.618" v="126"/>
          <ac:spMkLst>
            <pc:docMk/>
            <pc:sldMk cId="2679743736" sldId="263"/>
            <ac:spMk id="14" creationId="{D59691D2-E896-AE79-5987-A3D5F9C60DBF}"/>
          </ac:spMkLst>
        </pc:spChg>
      </pc:sldChg>
      <pc:sldChg chg="addSp delSp modSp new mod modClrScheme chgLayout">
        <pc:chgData name="Solomiia Snihur" userId="c01b4c12-4619-41be-8dd6-ae95e4c328bc" providerId="ADAL" clId="{18FFD772-3B31-457A-9F41-AD00B9678243}" dt="2025-05-21T13:04:30.896" v="800" actId="113"/>
        <pc:sldMkLst>
          <pc:docMk/>
          <pc:sldMk cId="1259552539" sldId="264"/>
        </pc:sldMkLst>
      </pc:sldChg>
      <pc:sldChg chg="modSp new mod">
        <pc:chgData name="Solomiia Snihur" userId="c01b4c12-4619-41be-8dd6-ae95e4c328bc" providerId="ADAL" clId="{18FFD772-3B31-457A-9F41-AD00B9678243}" dt="2025-05-21T13:03:32.940" v="788" actId="113"/>
        <pc:sldMkLst>
          <pc:docMk/>
          <pc:sldMk cId="4007434108" sldId="265"/>
        </pc:sldMkLst>
      </pc:sldChg>
      <pc:sldChg chg="modSp new mod">
        <pc:chgData name="Solomiia Snihur" userId="c01b4c12-4619-41be-8dd6-ae95e4c328bc" providerId="ADAL" clId="{18FFD772-3B31-457A-9F41-AD00B9678243}" dt="2025-05-21T13:03:36.161" v="789" actId="113"/>
        <pc:sldMkLst>
          <pc:docMk/>
          <pc:sldMk cId="4001456586" sldId="266"/>
        </pc:sldMkLst>
        <pc:spChg chg="mod">
          <ac:chgData name="Solomiia Snihur" userId="c01b4c12-4619-41be-8dd6-ae95e4c328bc" providerId="ADAL" clId="{18FFD772-3B31-457A-9F41-AD00B9678243}" dt="2025-05-21T13:03:36.161" v="789" actId="113"/>
          <ac:spMkLst>
            <pc:docMk/>
            <pc:sldMk cId="4001456586" sldId="266"/>
            <ac:spMk id="3" creationId="{00C12965-5E0D-12F4-5810-F6D4E813E501}"/>
          </ac:spMkLst>
        </pc:spChg>
      </pc:sldChg>
      <pc:sldChg chg="modSp new mod">
        <pc:chgData name="Solomiia Snihur" userId="c01b4c12-4619-41be-8dd6-ae95e4c328bc" providerId="ADAL" clId="{18FFD772-3B31-457A-9F41-AD00B9678243}" dt="2025-05-21T13:01:53.279" v="699" actId="12"/>
        <pc:sldMkLst>
          <pc:docMk/>
          <pc:sldMk cId="3035896624" sldId="267"/>
        </pc:sldMkLst>
      </pc:sldChg>
      <pc:sldChg chg="addSp delSp modSp new mod">
        <pc:chgData name="Solomiia Snihur" userId="c01b4c12-4619-41be-8dd6-ae95e4c328bc" providerId="ADAL" clId="{18FFD772-3B31-457A-9F41-AD00B9678243}" dt="2025-05-21T13:04:18.610" v="797" actId="20577"/>
        <pc:sldMkLst>
          <pc:docMk/>
          <pc:sldMk cId="3620849811" sldId="268"/>
        </pc:sldMkLst>
        <pc:spChg chg="add del mod">
          <ac:chgData name="Solomiia Snihur" userId="c01b4c12-4619-41be-8dd6-ae95e4c328bc" providerId="ADAL" clId="{18FFD772-3B31-457A-9F41-AD00B9678243}" dt="2025-05-21T13:04:18.610" v="797" actId="20577"/>
          <ac:spMkLst>
            <pc:docMk/>
            <pc:sldMk cId="3620849811" sldId="268"/>
            <ac:spMk id="3" creationId="{90F1DF59-2442-4A4A-2BE4-7B0836292E3E}"/>
          </ac:spMkLst>
        </pc:spChg>
      </pc:sldChg>
    </pc:docChg>
  </pc:docChgLst>
  <pc:docChgLst>
    <pc:chgData name="Solomiia Snihur" userId="c01b4c12-4619-41be-8dd6-ae95e4c328bc" providerId="ADAL" clId="{CA67E4A2-0B0E-475D-8814-58D9EACFFC45}"/>
    <pc:docChg chg="custSel addSld modSld">
      <pc:chgData name="Solomiia Snihur" userId="c01b4c12-4619-41be-8dd6-ae95e4c328bc" providerId="ADAL" clId="{CA67E4A2-0B0E-475D-8814-58D9EACFFC45}" dt="2025-05-22T09:33:11.502" v="81" actId="20577"/>
      <pc:docMkLst>
        <pc:docMk/>
      </pc:docMkLst>
      <pc:sldChg chg="modSp mod">
        <pc:chgData name="Solomiia Snihur" userId="c01b4c12-4619-41be-8dd6-ae95e4c328bc" providerId="ADAL" clId="{CA67E4A2-0B0E-475D-8814-58D9EACFFC45}" dt="2025-05-22T09:33:11.502" v="81" actId="20577"/>
        <pc:sldMkLst>
          <pc:docMk/>
          <pc:sldMk cId="1259552539" sldId="264"/>
        </pc:sldMkLst>
      </pc:sldChg>
      <pc:sldChg chg="addSp delSp modSp new mod modClrScheme chgLayout">
        <pc:chgData name="Solomiia Snihur" userId="c01b4c12-4619-41be-8dd6-ae95e4c328bc" providerId="ADAL" clId="{CA67E4A2-0B0E-475D-8814-58D9EACFFC45}" dt="2025-05-22T07:25:56.062" v="72" actId="20577"/>
        <pc:sldMkLst>
          <pc:docMk/>
          <pc:sldMk cId="37084096" sldId="269"/>
        </pc:sldMkLst>
        <pc:spChg chg="mod ord">
          <ac:chgData name="Solomiia Snihur" userId="c01b4c12-4619-41be-8dd6-ae95e4c328bc" providerId="ADAL" clId="{CA67E4A2-0B0E-475D-8814-58D9EACFFC45}" dt="2025-05-22T07:02:08.796" v="1" actId="700"/>
          <ac:spMkLst>
            <pc:docMk/>
            <pc:sldMk cId="37084096" sldId="269"/>
            <ac:spMk id="4" creationId="{8AAE7B15-EDA3-03B0-4B66-806DA64747F8}"/>
          </ac:spMkLst>
        </pc:spChg>
        <pc:spChg chg="add mod ord">
          <ac:chgData name="Solomiia Snihur" userId="c01b4c12-4619-41be-8dd6-ae95e4c328bc" providerId="ADAL" clId="{CA67E4A2-0B0E-475D-8814-58D9EACFFC45}" dt="2025-05-22T07:25:56.062" v="72" actId="20577"/>
          <ac:spMkLst>
            <pc:docMk/>
            <pc:sldMk cId="37084096" sldId="269"/>
            <ac:spMk id="6" creationId="{C25F3B98-A492-145C-CA32-98C2E5957513}"/>
          </ac:spMkLst>
        </pc:spChg>
      </pc:sldChg>
    </pc:docChg>
  </pc:docChgLst>
  <pc:docChgLst>
    <pc:chgData name="Simona Girončikienė" userId="3d6fb704-6a66-4091-ae25-e5ddbe4245e5" providerId="ADAL" clId="{19AD4C16-35C0-4F48-8F18-6C1859E1C508}"/>
    <pc:docChg chg="undo custSel addSld delSld modSld sldOrd">
      <pc:chgData name="Simona Girončikienė" userId="3d6fb704-6a66-4091-ae25-e5ddbe4245e5" providerId="ADAL" clId="{19AD4C16-35C0-4F48-8F18-6C1859E1C508}" dt="2025-05-22T12:18:24.201" v="550" actId="14100"/>
      <pc:docMkLst>
        <pc:docMk/>
      </pc:docMkLst>
      <pc:sldChg chg="addSp delSp modSp mod setBg">
        <pc:chgData name="Simona Girončikienė" userId="3d6fb704-6a66-4091-ae25-e5ddbe4245e5" providerId="ADAL" clId="{19AD4C16-35C0-4F48-8F18-6C1859E1C508}" dt="2025-05-22T11:44:38.456" v="523" actId="207"/>
        <pc:sldMkLst>
          <pc:docMk/>
          <pc:sldMk cId="1259552539" sldId="264"/>
        </pc:sldMkLst>
      </pc:sldChg>
      <pc:sldChg chg="addSp delSp modSp mod modClrScheme chgLayout">
        <pc:chgData name="Simona Girončikienė" userId="3d6fb704-6a66-4091-ae25-e5ddbe4245e5" providerId="ADAL" clId="{19AD4C16-35C0-4F48-8F18-6C1859E1C508}" dt="2025-05-22T11:36:46.124" v="420" actId="478"/>
        <pc:sldMkLst>
          <pc:docMk/>
          <pc:sldMk cId="4007434108" sldId="265"/>
        </pc:sldMkLst>
      </pc:sldChg>
      <pc:sldChg chg="addSp delSp modSp mod">
        <pc:chgData name="Simona Girončikienė" userId="3d6fb704-6a66-4091-ae25-e5ddbe4245e5" providerId="ADAL" clId="{19AD4C16-35C0-4F48-8F18-6C1859E1C508}" dt="2025-05-22T11:31:55.014" v="329" actId="14100"/>
        <pc:sldMkLst>
          <pc:docMk/>
          <pc:sldMk cId="4001456586" sldId="266"/>
        </pc:sldMkLst>
        <pc:spChg chg="mod">
          <ac:chgData name="Simona Girončikienė" userId="3d6fb704-6a66-4091-ae25-e5ddbe4245e5" providerId="ADAL" clId="{19AD4C16-35C0-4F48-8F18-6C1859E1C508}" dt="2025-05-22T11:15:39.407" v="306" actId="14100"/>
          <ac:spMkLst>
            <pc:docMk/>
            <pc:sldMk cId="4001456586" sldId="266"/>
            <ac:spMk id="3" creationId="{00C12965-5E0D-12F4-5810-F6D4E813E501}"/>
          </ac:spMkLst>
        </pc:spChg>
        <pc:spChg chg="add mod">
          <ac:chgData name="Simona Girončikienė" userId="3d6fb704-6a66-4091-ae25-e5ddbe4245e5" providerId="ADAL" clId="{19AD4C16-35C0-4F48-8F18-6C1859E1C508}" dt="2025-05-22T11:12:38.052" v="236" actId="14100"/>
          <ac:spMkLst>
            <pc:docMk/>
            <pc:sldMk cId="4001456586" sldId="266"/>
            <ac:spMk id="6" creationId="{FF06D135-D837-7577-C6FB-CE0E64C91D7A}"/>
          </ac:spMkLst>
        </pc:spChg>
        <pc:spChg chg="add mod">
          <ac:chgData name="Simona Girončikienė" userId="3d6fb704-6a66-4091-ae25-e5ddbe4245e5" providerId="ADAL" clId="{19AD4C16-35C0-4F48-8F18-6C1859E1C508}" dt="2025-05-22T11:12:30.902" v="234" actId="207"/>
          <ac:spMkLst>
            <pc:docMk/>
            <pc:sldMk cId="4001456586" sldId="266"/>
            <ac:spMk id="7" creationId="{6104F411-9F02-8256-1461-F533E2453443}"/>
          </ac:spMkLst>
        </pc:spChg>
        <pc:spChg chg="mod">
          <ac:chgData name="Simona Girončikienė" userId="3d6fb704-6a66-4091-ae25-e5ddbe4245e5" providerId="ADAL" clId="{19AD4C16-35C0-4F48-8F18-6C1859E1C508}" dt="2025-05-22T11:07:58.369" v="196"/>
          <ac:spMkLst>
            <pc:docMk/>
            <pc:sldMk cId="4001456586" sldId="266"/>
            <ac:spMk id="9" creationId="{7C51D568-C711-0919-B822-B117CB20BDB6}"/>
          </ac:spMkLst>
        </pc:spChg>
        <pc:spChg chg="add mod">
          <ac:chgData name="Simona Girončikienė" userId="3d6fb704-6a66-4091-ae25-e5ddbe4245e5" providerId="ADAL" clId="{19AD4C16-35C0-4F48-8F18-6C1859E1C508}" dt="2025-05-22T11:11:35.557" v="230" actId="167"/>
          <ac:spMkLst>
            <pc:docMk/>
            <pc:sldMk cId="4001456586" sldId="266"/>
            <ac:spMk id="16" creationId="{99C3D46C-1825-0BA8-B2D5-C0B9CF36AC33}"/>
          </ac:spMkLst>
        </pc:spChg>
        <pc:spChg chg="add mod">
          <ac:chgData name="Simona Girončikienė" userId="3d6fb704-6a66-4091-ae25-e5ddbe4245e5" providerId="ADAL" clId="{19AD4C16-35C0-4F48-8F18-6C1859E1C508}" dt="2025-05-22T11:31:55.014" v="329" actId="14100"/>
          <ac:spMkLst>
            <pc:docMk/>
            <pc:sldMk cId="4001456586" sldId="266"/>
            <ac:spMk id="17" creationId="{95546DC7-C738-26FE-4577-D421750CA3A3}"/>
          </ac:spMkLst>
        </pc:spChg>
        <pc:spChg chg="add mod">
          <ac:chgData name="Simona Girončikienė" userId="3d6fb704-6a66-4091-ae25-e5ddbe4245e5" providerId="ADAL" clId="{19AD4C16-35C0-4F48-8F18-6C1859E1C508}" dt="2025-05-22T11:31:51.414" v="328" actId="1076"/>
          <ac:spMkLst>
            <pc:docMk/>
            <pc:sldMk cId="4001456586" sldId="266"/>
            <ac:spMk id="18" creationId="{BCF9727A-EE8D-ABDB-8694-DB5874B45515}"/>
          </ac:spMkLst>
        </pc:spChg>
        <pc:spChg chg="add mod">
          <ac:chgData name="Simona Girončikienė" userId="3d6fb704-6a66-4091-ae25-e5ddbe4245e5" providerId="ADAL" clId="{19AD4C16-35C0-4F48-8F18-6C1859E1C508}" dt="2025-05-22T11:31:51.414" v="328" actId="1076"/>
          <ac:spMkLst>
            <pc:docMk/>
            <pc:sldMk cId="4001456586" sldId="266"/>
            <ac:spMk id="20" creationId="{677EFD07-83D9-3475-155A-8572FB5A296F}"/>
          </ac:spMkLst>
        </pc:spChg>
        <pc:spChg chg="add mod">
          <ac:chgData name="Simona Girončikienė" userId="3d6fb704-6a66-4091-ae25-e5ddbe4245e5" providerId="ADAL" clId="{19AD4C16-35C0-4F48-8F18-6C1859E1C508}" dt="2025-05-22T11:31:51.414" v="328" actId="1076"/>
          <ac:spMkLst>
            <pc:docMk/>
            <pc:sldMk cId="4001456586" sldId="266"/>
            <ac:spMk id="22" creationId="{F2492DA0-32EE-6FA5-BA3E-776D48E816D8}"/>
          </ac:spMkLst>
        </pc:spChg>
        <pc:spChg chg="add mod">
          <ac:chgData name="Simona Girončikienė" userId="3d6fb704-6a66-4091-ae25-e5ddbe4245e5" providerId="ADAL" clId="{19AD4C16-35C0-4F48-8F18-6C1859E1C508}" dt="2025-05-22T11:31:55.014" v="329" actId="14100"/>
          <ac:spMkLst>
            <pc:docMk/>
            <pc:sldMk cId="4001456586" sldId="266"/>
            <ac:spMk id="24" creationId="{03DE1F11-17D9-E450-3284-9596F03F8E1F}"/>
          </ac:spMkLst>
        </pc:spChg>
        <pc:spChg chg="add mod">
          <ac:chgData name="Simona Girončikienė" userId="3d6fb704-6a66-4091-ae25-e5ddbe4245e5" providerId="ADAL" clId="{19AD4C16-35C0-4F48-8F18-6C1859E1C508}" dt="2025-05-22T11:31:55.014" v="329" actId="14100"/>
          <ac:spMkLst>
            <pc:docMk/>
            <pc:sldMk cId="4001456586" sldId="266"/>
            <ac:spMk id="25" creationId="{B845AB54-1F83-BA3C-B299-A6C487866BA2}"/>
          </ac:spMkLst>
        </pc:spChg>
        <pc:grpChg chg="add mod">
          <ac:chgData name="Simona Girončikienė" userId="3d6fb704-6a66-4091-ae25-e5ddbe4245e5" providerId="ADAL" clId="{19AD4C16-35C0-4F48-8F18-6C1859E1C508}" dt="2025-05-22T11:07:58.369" v="196"/>
          <ac:grpSpMkLst>
            <pc:docMk/>
            <pc:sldMk cId="4001456586" sldId="266"/>
            <ac:grpSpMk id="8" creationId="{AD5F1253-D2E0-598B-1251-91BDB16F1587}"/>
          </ac:grpSpMkLst>
        </pc:grpChg>
        <pc:grpChg chg="mod">
          <ac:chgData name="Simona Girončikienė" userId="3d6fb704-6a66-4091-ae25-e5ddbe4245e5" providerId="ADAL" clId="{19AD4C16-35C0-4F48-8F18-6C1859E1C508}" dt="2025-05-22T11:07:58.369" v="196"/>
          <ac:grpSpMkLst>
            <pc:docMk/>
            <pc:sldMk cId="4001456586" sldId="266"/>
            <ac:grpSpMk id="10" creationId="{C42D8E97-6993-CC28-5A54-98741E3FD551}"/>
          </ac:grpSpMkLst>
        </pc:grpChg>
        <pc:picChg chg="mod">
          <ac:chgData name="Simona Girončikienė" userId="3d6fb704-6a66-4091-ae25-e5ddbe4245e5" providerId="ADAL" clId="{19AD4C16-35C0-4F48-8F18-6C1859E1C508}" dt="2025-05-22T11:07:58.369" v="196"/>
          <ac:picMkLst>
            <pc:docMk/>
            <pc:sldMk cId="4001456586" sldId="266"/>
            <ac:picMk id="11" creationId="{5681425D-FE73-CFDE-E9F2-E778711285BC}"/>
          </ac:picMkLst>
        </pc:picChg>
        <pc:cxnChg chg="mod">
          <ac:chgData name="Simona Girončikienė" userId="3d6fb704-6a66-4091-ae25-e5ddbe4245e5" providerId="ADAL" clId="{19AD4C16-35C0-4F48-8F18-6C1859E1C508}" dt="2025-05-22T11:07:58.369" v="196"/>
          <ac:cxnSpMkLst>
            <pc:docMk/>
            <pc:sldMk cId="4001456586" sldId="266"/>
            <ac:cxnSpMk id="12" creationId="{A705B58F-70EB-9FB3-788E-EB3D6151AF39}"/>
          </ac:cxnSpMkLst>
        </pc:cxnChg>
      </pc:sldChg>
      <pc:sldChg chg="del">
        <pc:chgData name="Simona Girončikienė" userId="3d6fb704-6a66-4091-ae25-e5ddbe4245e5" providerId="ADAL" clId="{19AD4C16-35C0-4F48-8F18-6C1859E1C508}" dt="2025-05-22T11:33:11.125" v="354" actId="2696"/>
        <pc:sldMkLst>
          <pc:docMk/>
          <pc:sldMk cId="3035896624" sldId="267"/>
        </pc:sldMkLst>
      </pc:sldChg>
      <pc:sldChg chg="addSp delSp modSp mod setBg">
        <pc:chgData name="Simona Girončikienė" userId="3d6fb704-6a66-4091-ae25-e5ddbe4245e5" providerId="ADAL" clId="{19AD4C16-35C0-4F48-8F18-6C1859E1C508}" dt="2025-05-22T12:18:24.201" v="550" actId="14100"/>
        <pc:sldMkLst>
          <pc:docMk/>
          <pc:sldMk cId="3620849811" sldId="268"/>
        </pc:sldMkLst>
        <pc:spChg chg="mod">
          <ac:chgData name="Simona Girončikienė" userId="3d6fb704-6a66-4091-ae25-e5ddbe4245e5" providerId="ADAL" clId="{19AD4C16-35C0-4F48-8F18-6C1859E1C508}" dt="2025-05-22T11:43:02.915" v="507" actId="14100"/>
          <ac:spMkLst>
            <pc:docMk/>
            <pc:sldMk cId="3620849811" sldId="268"/>
            <ac:spMk id="3" creationId="{90F1DF59-2442-4A4A-2BE4-7B0836292E3E}"/>
          </ac:spMkLst>
        </pc:spChg>
        <pc:spChg chg="add mod">
          <ac:chgData name="Simona Girončikienė" userId="3d6fb704-6a66-4091-ae25-e5ddbe4245e5" providerId="ADAL" clId="{19AD4C16-35C0-4F48-8F18-6C1859E1C508}" dt="2025-05-22T12:18:24.201" v="550" actId="14100"/>
          <ac:spMkLst>
            <pc:docMk/>
            <pc:sldMk cId="3620849811" sldId="268"/>
            <ac:spMk id="6" creationId="{CBD1F56D-1908-1F1A-8ABF-A9B4FDA78E45}"/>
          </ac:spMkLst>
        </pc:spChg>
        <pc:spChg chg="add mod">
          <ac:chgData name="Simona Girončikienė" userId="3d6fb704-6a66-4091-ae25-e5ddbe4245e5" providerId="ADAL" clId="{19AD4C16-35C0-4F48-8F18-6C1859E1C508}" dt="2025-05-22T11:39:24.337" v="463" actId="14100"/>
          <ac:spMkLst>
            <pc:docMk/>
            <pc:sldMk cId="3620849811" sldId="268"/>
            <ac:spMk id="7" creationId="{ABD97717-C695-C8A4-D547-B468FB4B7A2A}"/>
          </ac:spMkLst>
        </pc:spChg>
        <pc:spChg chg="mod">
          <ac:chgData name="Simona Girončikienė" userId="3d6fb704-6a66-4091-ae25-e5ddbe4245e5" providerId="ADAL" clId="{19AD4C16-35C0-4F48-8F18-6C1859E1C508}" dt="2025-05-22T11:38:41.251" v="441"/>
          <ac:spMkLst>
            <pc:docMk/>
            <pc:sldMk cId="3620849811" sldId="268"/>
            <ac:spMk id="9" creationId="{8A6C52D6-42A7-8469-F56F-25B9D7B29958}"/>
          </ac:spMkLst>
        </pc:spChg>
        <pc:spChg chg="add mod">
          <ac:chgData name="Simona Girončikienė" userId="3d6fb704-6a66-4091-ae25-e5ddbe4245e5" providerId="ADAL" clId="{19AD4C16-35C0-4F48-8F18-6C1859E1C508}" dt="2025-05-22T11:45:06.607" v="527" actId="13926"/>
          <ac:spMkLst>
            <pc:docMk/>
            <pc:sldMk cId="3620849811" sldId="268"/>
            <ac:spMk id="23" creationId="{7F621668-CA3D-187F-EF69-747ECDBF4A69}"/>
          </ac:spMkLst>
        </pc:spChg>
        <pc:spChg chg="add mod">
          <ac:chgData name="Simona Girončikienė" userId="3d6fb704-6a66-4091-ae25-e5ddbe4245e5" providerId="ADAL" clId="{19AD4C16-35C0-4F48-8F18-6C1859E1C508}" dt="2025-05-22T11:44:50.306" v="525" actId="207"/>
          <ac:spMkLst>
            <pc:docMk/>
            <pc:sldMk cId="3620849811" sldId="268"/>
            <ac:spMk id="24" creationId="{EC65B3FF-8DEF-8168-1139-E6282600D692}"/>
          </ac:spMkLst>
        </pc:spChg>
        <pc:spChg chg="add mod">
          <ac:chgData name="Simona Girončikienė" userId="3d6fb704-6a66-4091-ae25-e5ddbe4245e5" providerId="ADAL" clId="{19AD4C16-35C0-4F48-8F18-6C1859E1C508}" dt="2025-05-22T11:44:07.655" v="519" actId="207"/>
          <ac:spMkLst>
            <pc:docMk/>
            <pc:sldMk cId="3620849811" sldId="268"/>
            <ac:spMk id="25" creationId="{7491743E-251D-F640-2AFB-392DE073CF27}"/>
          </ac:spMkLst>
        </pc:spChg>
        <pc:grpChg chg="add mod">
          <ac:chgData name="Simona Girončikienė" userId="3d6fb704-6a66-4091-ae25-e5ddbe4245e5" providerId="ADAL" clId="{19AD4C16-35C0-4F48-8F18-6C1859E1C508}" dt="2025-05-22T11:38:41.251" v="441"/>
          <ac:grpSpMkLst>
            <pc:docMk/>
            <pc:sldMk cId="3620849811" sldId="268"/>
            <ac:grpSpMk id="8" creationId="{FDEED561-DD70-8641-7D67-ABFB3191C9A5}"/>
          </ac:grpSpMkLst>
        </pc:grpChg>
        <pc:grpChg chg="mod">
          <ac:chgData name="Simona Girončikienė" userId="3d6fb704-6a66-4091-ae25-e5ddbe4245e5" providerId="ADAL" clId="{19AD4C16-35C0-4F48-8F18-6C1859E1C508}" dt="2025-05-22T11:38:41.251" v="441"/>
          <ac:grpSpMkLst>
            <pc:docMk/>
            <pc:sldMk cId="3620849811" sldId="268"/>
            <ac:grpSpMk id="10" creationId="{DC6D6FF9-CF08-027A-EFB1-FBF46C13081D}"/>
          </ac:grpSpMkLst>
        </pc:grpChg>
        <pc:picChg chg="mod">
          <ac:chgData name="Simona Girončikienė" userId="3d6fb704-6a66-4091-ae25-e5ddbe4245e5" providerId="ADAL" clId="{19AD4C16-35C0-4F48-8F18-6C1859E1C508}" dt="2025-05-22T11:38:41.251" v="441"/>
          <ac:picMkLst>
            <pc:docMk/>
            <pc:sldMk cId="3620849811" sldId="268"/>
            <ac:picMk id="11" creationId="{0695AC43-0124-9ECE-BA23-485E7088E6D9}"/>
          </ac:picMkLst>
        </pc:picChg>
        <pc:picChg chg="add mod">
          <ac:chgData name="Simona Girončikienė" userId="3d6fb704-6a66-4091-ae25-e5ddbe4245e5" providerId="ADAL" clId="{19AD4C16-35C0-4F48-8F18-6C1859E1C508}" dt="2025-05-22T11:43:08.203" v="509" actId="1076"/>
          <ac:picMkLst>
            <pc:docMk/>
            <pc:sldMk cId="3620849811" sldId="268"/>
            <ac:picMk id="27" creationId="{F5DF31FC-A354-0BF5-4EBE-F761F184F8C8}"/>
          </ac:picMkLst>
        </pc:picChg>
        <pc:picChg chg="add mod">
          <ac:chgData name="Simona Girončikienė" userId="3d6fb704-6a66-4091-ae25-e5ddbe4245e5" providerId="ADAL" clId="{19AD4C16-35C0-4F48-8F18-6C1859E1C508}" dt="2025-05-22T11:43:26.954" v="513" actId="1076"/>
          <ac:picMkLst>
            <pc:docMk/>
            <pc:sldMk cId="3620849811" sldId="268"/>
            <ac:picMk id="29" creationId="{62354DC0-9A7C-7339-01FD-1360D1FB5595}"/>
          </ac:picMkLst>
        </pc:picChg>
        <pc:cxnChg chg="mod">
          <ac:chgData name="Simona Girončikienė" userId="3d6fb704-6a66-4091-ae25-e5ddbe4245e5" providerId="ADAL" clId="{19AD4C16-35C0-4F48-8F18-6C1859E1C508}" dt="2025-05-22T11:38:41.251" v="441"/>
          <ac:cxnSpMkLst>
            <pc:docMk/>
            <pc:sldMk cId="3620849811" sldId="268"/>
            <ac:cxnSpMk id="12" creationId="{DE94A9BD-7F4E-B441-34DA-85B7DAC7EE6A}"/>
          </ac:cxnSpMkLst>
        </pc:cxnChg>
      </pc:sldChg>
      <pc:sldChg chg="addSp delSp modSp add mod ord">
        <pc:chgData name="Simona Girončikienė" userId="3d6fb704-6a66-4091-ae25-e5ddbe4245e5" providerId="ADAL" clId="{19AD4C16-35C0-4F48-8F18-6C1859E1C508}" dt="2025-05-22T11:38:18.080" v="440" actId="1076"/>
        <pc:sldMkLst>
          <pc:docMk/>
          <pc:sldMk cId="920675125" sldId="270"/>
        </pc:sldMkLst>
        <pc:spChg chg="mod">
          <ac:chgData name="Simona Girončikienė" userId="3d6fb704-6a66-4091-ae25-e5ddbe4245e5" providerId="ADAL" clId="{19AD4C16-35C0-4F48-8F18-6C1859E1C508}" dt="2025-05-22T11:35:45.320" v="407" actId="1076"/>
          <ac:spMkLst>
            <pc:docMk/>
            <pc:sldMk cId="920675125" sldId="270"/>
            <ac:spMk id="2" creationId="{69CF53FA-01D7-87B8-98F5-0C9F5DB913B2}"/>
          </ac:spMkLst>
        </pc:spChg>
        <pc:spChg chg="add mod">
          <ac:chgData name="Simona Girončikienė" userId="3d6fb704-6a66-4091-ae25-e5ddbe4245e5" providerId="ADAL" clId="{19AD4C16-35C0-4F48-8F18-6C1859E1C508}" dt="2025-05-22T11:37:43.123" v="429" actId="12"/>
          <ac:spMkLst>
            <pc:docMk/>
            <pc:sldMk cId="920675125" sldId="270"/>
            <ac:spMk id="17" creationId="{BBA32F04-92C0-29E8-DC93-EEEEA24A4112}"/>
          </ac:spMkLst>
        </pc:spChg>
        <pc:spChg chg="add mod">
          <ac:chgData name="Simona Girončikienė" userId="3d6fb704-6a66-4091-ae25-e5ddbe4245e5" providerId="ADAL" clId="{19AD4C16-35C0-4F48-8F18-6C1859E1C508}" dt="2025-05-22T11:37:09.033" v="422" actId="12"/>
          <ac:spMkLst>
            <pc:docMk/>
            <pc:sldMk cId="920675125" sldId="270"/>
            <ac:spMk id="19" creationId="{24F0D8A5-AF5C-EEB6-D5E4-29748933BD71}"/>
          </ac:spMkLst>
        </pc:spChg>
        <pc:spChg chg="add mod">
          <ac:chgData name="Simona Girončikienė" userId="3d6fb704-6a66-4091-ae25-e5ddbe4245e5" providerId="ADAL" clId="{19AD4C16-35C0-4F48-8F18-6C1859E1C508}" dt="2025-05-22T11:38:18.080" v="440" actId="1076"/>
          <ac:spMkLst>
            <pc:docMk/>
            <pc:sldMk cId="920675125" sldId="270"/>
            <ac:spMk id="20" creationId="{BA96BE5A-2369-DA98-6C28-BAD57A58F2FF}"/>
          </ac:spMkLst>
        </pc:spChg>
        <pc:spChg chg="add mod">
          <ac:chgData name="Simona Girončikienė" userId="3d6fb704-6a66-4091-ae25-e5ddbe4245e5" providerId="ADAL" clId="{19AD4C16-35C0-4F48-8F18-6C1859E1C508}" dt="2025-05-22T11:38:15.178" v="439" actId="14100"/>
          <ac:spMkLst>
            <pc:docMk/>
            <pc:sldMk cId="920675125" sldId="270"/>
            <ac:spMk id="21" creationId="{304FA82A-78D9-F247-A554-C3FAF019014A}"/>
          </ac:spMkLst>
        </pc:spChg>
        <pc:spChg chg="mod">
          <ac:chgData name="Simona Girončikienė" userId="3d6fb704-6a66-4091-ae25-e5ddbe4245e5" providerId="ADAL" clId="{19AD4C16-35C0-4F48-8F18-6C1859E1C508}" dt="2025-05-22T11:36:16.938" v="413"/>
          <ac:spMkLst>
            <pc:docMk/>
            <pc:sldMk cId="920675125" sldId="270"/>
            <ac:spMk id="23" creationId="{D0F45B92-7594-EE7D-F0C1-A5EB93ECC8CE}"/>
          </ac:spMkLst>
        </pc:spChg>
        <pc:grpChg chg="add mod">
          <ac:chgData name="Simona Girončikienė" userId="3d6fb704-6a66-4091-ae25-e5ddbe4245e5" providerId="ADAL" clId="{19AD4C16-35C0-4F48-8F18-6C1859E1C508}" dt="2025-05-22T11:37:59.683" v="432" actId="1076"/>
          <ac:grpSpMkLst>
            <pc:docMk/>
            <pc:sldMk cId="920675125" sldId="270"/>
            <ac:grpSpMk id="22" creationId="{7A69C941-6ECA-AFF7-F042-DAE1503E990D}"/>
          </ac:grpSpMkLst>
        </pc:grpChg>
        <pc:grpChg chg="mod">
          <ac:chgData name="Simona Girončikienė" userId="3d6fb704-6a66-4091-ae25-e5ddbe4245e5" providerId="ADAL" clId="{19AD4C16-35C0-4F48-8F18-6C1859E1C508}" dt="2025-05-22T11:36:16.938" v="413"/>
          <ac:grpSpMkLst>
            <pc:docMk/>
            <pc:sldMk cId="920675125" sldId="270"/>
            <ac:grpSpMk id="24" creationId="{BAB21768-0585-2F9E-D2A0-C9B767FE3932}"/>
          </ac:grpSpMkLst>
        </pc:grpChg>
        <pc:picChg chg="mod">
          <ac:chgData name="Simona Girončikienė" userId="3d6fb704-6a66-4091-ae25-e5ddbe4245e5" providerId="ADAL" clId="{19AD4C16-35C0-4F48-8F18-6C1859E1C508}" dt="2025-05-22T11:36:16.938" v="413"/>
          <ac:picMkLst>
            <pc:docMk/>
            <pc:sldMk cId="920675125" sldId="270"/>
            <ac:picMk id="25" creationId="{4E8FDAFD-C1DE-50CF-2112-82017E69C2B8}"/>
          </ac:picMkLst>
        </pc:picChg>
        <pc:cxnChg chg="mod">
          <ac:chgData name="Simona Girončikienė" userId="3d6fb704-6a66-4091-ae25-e5ddbe4245e5" providerId="ADAL" clId="{19AD4C16-35C0-4F48-8F18-6C1859E1C508}" dt="2025-05-22T11:38:06.263" v="438" actId="692"/>
          <ac:cxnSpMkLst>
            <pc:docMk/>
            <pc:sldMk cId="920675125" sldId="270"/>
            <ac:cxnSpMk id="26" creationId="{18D9A70D-23A8-7FF6-CF30-033AC9CEF40E}"/>
          </ac:cxnSpMkLst>
        </pc:cxnChg>
      </pc:sldChg>
    </pc:docChg>
  </pc:docChgLst>
  <pc:docChgLst>
    <pc:chgData name="Simona Girončikienė" userId="S::sig@cluedin.com::3d6fb704-6a66-4091-ae25-e5ddbe4245e5" providerId="AD" clId="Web-{C3F7999A-DD35-6DF1-51DE-ED4694BB0BC5}"/>
    <pc:docChg chg="modSld">
      <pc:chgData name="Simona Girončikienė" userId="S::sig@cluedin.com::3d6fb704-6a66-4091-ae25-e5ddbe4245e5" providerId="AD" clId="Web-{C3F7999A-DD35-6DF1-51DE-ED4694BB0BC5}" dt="2025-05-23T12:12:08.014" v="40" actId="1076"/>
      <pc:docMkLst>
        <pc:docMk/>
      </pc:docMkLst>
      <pc:sldChg chg="addSp delSp modSp">
        <pc:chgData name="Simona Girončikienė" userId="S::sig@cluedin.com::3d6fb704-6a66-4091-ae25-e5ddbe4245e5" providerId="AD" clId="Web-{C3F7999A-DD35-6DF1-51DE-ED4694BB0BC5}" dt="2025-05-23T12:12:08.014" v="40" actId="1076"/>
        <pc:sldMkLst>
          <pc:docMk/>
          <pc:sldMk cId="4001456586" sldId="266"/>
        </pc:sldMkLst>
        <pc:spChg chg="mod">
          <ac:chgData name="Simona Girončikienė" userId="S::sig@cluedin.com::3d6fb704-6a66-4091-ae25-e5ddbe4245e5" providerId="AD" clId="Web-{C3F7999A-DD35-6DF1-51DE-ED4694BB0BC5}" dt="2025-05-23T12:00:56.160" v="11" actId="1076"/>
          <ac:spMkLst>
            <pc:docMk/>
            <pc:sldMk cId="4001456586" sldId="266"/>
            <ac:spMk id="6" creationId="{FF06D135-D837-7577-C6FB-CE0E64C91D7A}"/>
          </ac:spMkLst>
        </pc:spChg>
        <pc:spChg chg="add del ord">
          <ac:chgData name="Simona Girončikienė" userId="S::sig@cluedin.com::3d6fb704-6a66-4091-ae25-e5ddbe4245e5" providerId="AD" clId="Web-{C3F7999A-DD35-6DF1-51DE-ED4694BB0BC5}" dt="2025-05-23T12:05:53.703" v="19"/>
          <ac:spMkLst>
            <pc:docMk/>
            <pc:sldMk cId="4001456586" sldId="266"/>
            <ac:spMk id="16" creationId="{99C3D46C-1825-0BA8-B2D5-C0B9CF36AC33}"/>
          </ac:spMkLst>
        </pc:spChg>
        <pc:picChg chg="add mod">
          <ac:chgData name="Simona Girončikienė" userId="S::sig@cluedin.com::3d6fb704-6a66-4091-ae25-e5ddbe4245e5" providerId="AD" clId="Web-{C3F7999A-DD35-6DF1-51DE-ED4694BB0BC5}" dt="2025-05-23T12:12:08.014" v="40" actId="1076"/>
          <ac:picMkLst>
            <pc:docMk/>
            <pc:sldMk cId="4001456586" sldId="266"/>
            <ac:picMk id="21" creationId="{B8E83C48-A09E-B338-5216-3059FDF6B5B4}"/>
          </ac:picMkLst>
        </pc:picChg>
      </pc:sldChg>
      <pc:sldChg chg="addSp delSp modSp">
        <pc:chgData name="Simona Girončikienė" userId="S::sig@cluedin.com::3d6fb704-6a66-4091-ae25-e5ddbe4245e5" providerId="AD" clId="Web-{C3F7999A-DD35-6DF1-51DE-ED4694BB0BC5}" dt="2025-05-23T12:11:46.545" v="36" actId="14100"/>
        <pc:sldMkLst>
          <pc:docMk/>
          <pc:sldMk cId="3620849811" sldId="268"/>
        </pc:sldMkLst>
      </pc:sldChg>
    </pc:docChg>
  </pc:docChgLst>
  <pc:docChgLst>
    <pc:chgData name="Solomiia Snihur" userId="c01b4c12-4619-41be-8dd6-ae95e4c328bc" providerId="ADAL" clId="{61898B94-8468-4950-9886-438363BCDCC5}"/>
    <pc:docChg chg="undo redo custSel addSld delSld modSld">
      <pc:chgData name="Solomiia Snihur" userId="c01b4c12-4619-41be-8dd6-ae95e4c328bc" providerId="ADAL" clId="{61898B94-8468-4950-9886-438363BCDCC5}" dt="2025-05-27T12:50:58.520" v="510" actId="1036"/>
      <pc:docMkLst>
        <pc:docMk/>
      </pc:docMkLst>
      <pc:sldChg chg="modSp mod">
        <pc:chgData name="Solomiia Snihur" userId="c01b4c12-4619-41be-8dd6-ae95e4c328bc" providerId="ADAL" clId="{61898B94-8468-4950-9886-438363BCDCC5}" dt="2025-05-27T12:16:25.783" v="451" actId="20577"/>
        <pc:sldMkLst>
          <pc:docMk/>
          <pc:sldMk cId="2337417473" sldId="256"/>
        </pc:sldMkLst>
        <pc:spChg chg="mod">
          <ac:chgData name="Solomiia Snihur" userId="c01b4c12-4619-41be-8dd6-ae95e4c328bc" providerId="ADAL" clId="{61898B94-8468-4950-9886-438363BCDCC5}" dt="2025-05-27T12:16:25.783" v="451" actId="20577"/>
          <ac:spMkLst>
            <pc:docMk/>
            <pc:sldMk cId="2337417473" sldId="256"/>
            <ac:spMk id="2" creationId="{9FF0AF94-6B72-AB85-DA67-46298212270A}"/>
          </ac:spMkLst>
        </pc:spChg>
      </pc:sldChg>
      <pc:sldChg chg="modSp mod">
        <pc:chgData name="Solomiia Snihur" userId="c01b4c12-4619-41be-8dd6-ae95e4c328bc" providerId="ADAL" clId="{61898B94-8468-4950-9886-438363BCDCC5}" dt="2025-05-27T07:31:32.344" v="352" actId="27636"/>
        <pc:sldMkLst>
          <pc:docMk/>
          <pc:sldMk cId="4001456586" sldId="266"/>
        </pc:sldMkLst>
        <pc:spChg chg="mod">
          <ac:chgData name="Solomiia Snihur" userId="c01b4c12-4619-41be-8dd6-ae95e4c328bc" providerId="ADAL" clId="{61898B94-8468-4950-9886-438363BCDCC5}" dt="2025-05-27T07:31:32.344" v="352" actId="27636"/>
          <ac:spMkLst>
            <pc:docMk/>
            <pc:sldMk cId="4001456586" sldId="266"/>
            <ac:spMk id="3" creationId="{00C12965-5E0D-12F4-5810-F6D4E813E501}"/>
          </ac:spMkLst>
        </pc:spChg>
      </pc:sldChg>
      <pc:sldChg chg="modSp mod">
        <pc:chgData name="Solomiia Snihur" userId="c01b4c12-4619-41be-8dd6-ae95e4c328bc" providerId="ADAL" clId="{61898B94-8468-4950-9886-438363BCDCC5}" dt="2025-05-27T12:50:58.520" v="510" actId="1036"/>
        <pc:sldMkLst>
          <pc:docMk/>
          <pc:sldMk cId="3620849811" sldId="268"/>
        </pc:sldMkLst>
        <pc:spChg chg="mod">
          <ac:chgData name="Solomiia Snihur" userId="c01b4c12-4619-41be-8dd6-ae95e4c328bc" providerId="ADAL" clId="{61898B94-8468-4950-9886-438363BCDCC5}" dt="2025-05-27T12:50:58.520" v="510" actId="1036"/>
          <ac:spMkLst>
            <pc:docMk/>
            <pc:sldMk cId="3620849811" sldId="268"/>
            <ac:spMk id="3" creationId="{90F1DF59-2442-4A4A-2BE4-7B0836292E3E}"/>
          </ac:spMkLst>
        </pc:spChg>
        <pc:spChg chg="mod">
          <ac:chgData name="Solomiia Snihur" userId="c01b4c12-4619-41be-8dd6-ae95e4c328bc" providerId="ADAL" clId="{61898B94-8468-4950-9886-438363BCDCC5}" dt="2025-05-27T07:29:47.323" v="333" actId="2710"/>
          <ac:spMkLst>
            <pc:docMk/>
            <pc:sldMk cId="3620849811" sldId="268"/>
            <ac:spMk id="23" creationId="{7F621668-CA3D-187F-EF69-747ECDBF4A69}"/>
          </ac:spMkLst>
        </pc:spChg>
      </pc:sldChg>
      <pc:sldChg chg="addSp delSp modSp add del mod">
        <pc:chgData name="Solomiia Snihur" userId="c01b4c12-4619-41be-8dd6-ae95e4c328bc" providerId="ADAL" clId="{61898B94-8468-4950-9886-438363BCDCC5}" dt="2025-05-27T07:18:50.064" v="268" actId="1076"/>
        <pc:sldMkLst>
          <pc:docMk/>
          <pc:sldMk cId="3178307877" sldId="272"/>
        </pc:sldMkLst>
        <pc:spChg chg="add mod">
          <ac:chgData name="Solomiia Snihur" userId="c01b4c12-4619-41be-8dd6-ae95e4c328bc" providerId="ADAL" clId="{61898B94-8468-4950-9886-438363BCDCC5}" dt="2025-05-27T07:17:47.667" v="254" actId="1076"/>
          <ac:spMkLst>
            <pc:docMk/>
            <pc:sldMk cId="3178307877" sldId="272"/>
            <ac:spMk id="3" creationId="{E9172CEC-E844-0B8C-32BD-68417BD7FD35}"/>
          </ac:spMkLst>
        </pc:spChg>
        <pc:spChg chg="add mod">
          <ac:chgData name="Solomiia Snihur" userId="c01b4c12-4619-41be-8dd6-ae95e4c328bc" providerId="ADAL" clId="{61898B94-8468-4950-9886-438363BCDCC5}" dt="2025-05-27T07:17:50.410" v="255" actId="1076"/>
          <ac:spMkLst>
            <pc:docMk/>
            <pc:sldMk cId="3178307877" sldId="272"/>
            <ac:spMk id="5" creationId="{2CEE985D-2B88-4181-B849-45B131AADA35}"/>
          </ac:spMkLst>
        </pc:spChg>
        <pc:spChg chg="add mod">
          <ac:chgData name="Solomiia Snihur" userId="c01b4c12-4619-41be-8dd6-ae95e4c328bc" providerId="ADAL" clId="{61898B94-8468-4950-9886-438363BCDCC5}" dt="2025-05-27T07:18:07.981" v="259" actId="14100"/>
          <ac:spMkLst>
            <pc:docMk/>
            <pc:sldMk cId="3178307877" sldId="272"/>
            <ac:spMk id="6" creationId="{F442C244-1BEE-29BB-D757-5EED9E7F9888}"/>
          </ac:spMkLst>
        </pc:spChg>
        <pc:spChg chg="add mod">
          <ac:chgData name="Solomiia Snihur" userId="c01b4c12-4619-41be-8dd6-ae95e4c328bc" providerId="ADAL" clId="{61898B94-8468-4950-9886-438363BCDCC5}" dt="2025-05-27T07:18:37.304" v="264" actId="14100"/>
          <ac:spMkLst>
            <pc:docMk/>
            <pc:sldMk cId="3178307877" sldId="272"/>
            <ac:spMk id="7" creationId="{4E50CD0A-7D05-965B-8A7E-4395ECB1FCFC}"/>
          </ac:spMkLst>
        </pc:spChg>
        <pc:spChg chg="add del mod">
          <ac:chgData name="Solomiia Snihur" userId="c01b4c12-4619-41be-8dd6-ae95e4c328bc" providerId="ADAL" clId="{61898B94-8468-4950-9886-438363BCDCC5}" dt="2025-05-27T07:17:54.976" v="256" actId="1076"/>
          <ac:spMkLst>
            <pc:docMk/>
            <pc:sldMk cId="3178307877" sldId="272"/>
            <ac:spMk id="8" creationId="{4208338B-5298-8734-52D6-3BF5018532FE}"/>
          </ac:spMkLst>
        </pc:spChg>
        <pc:spChg chg="add mod">
          <ac:chgData name="Solomiia Snihur" userId="c01b4c12-4619-41be-8dd6-ae95e4c328bc" providerId="ADAL" clId="{61898B94-8468-4950-9886-438363BCDCC5}" dt="2025-05-27T07:18:40.271" v="265" actId="1076"/>
          <ac:spMkLst>
            <pc:docMk/>
            <pc:sldMk cId="3178307877" sldId="272"/>
            <ac:spMk id="10" creationId="{882A3ECE-2D17-D057-2451-33AB0F852ABB}"/>
          </ac:spMkLst>
        </pc:spChg>
        <pc:spChg chg="add mod">
          <ac:chgData name="Solomiia Snihur" userId="c01b4c12-4619-41be-8dd6-ae95e4c328bc" providerId="ADAL" clId="{61898B94-8468-4950-9886-438363BCDCC5}" dt="2025-05-27T07:18:11.134" v="260" actId="1076"/>
          <ac:spMkLst>
            <pc:docMk/>
            <pc:sldMk cId="3178307877" sldId="272"/>
            <ac:spMk id="11" creationId="{B6CE720F-34DD-5035-BEFE-8B3F654F2322}"/>
          </ac:spMkLst>
        </pc:spChg>
        <pc:spChg chg="add mod">
          <ac:chgData name="Solomiia Snihur" userId="c01b4c12-4619-41be-8dd6-ae95e4c328bc" providerId="ADAL" clId="{61898B94-8468-4950-9886-438363BCDCC5}" dt="2025-05-27T07:17:59.365" v="257" actId="1076"/>
          <ac:spMkLst>
            <pc:docMk/>
            <pc:sldMk cId="3178307877" sldId="272"/>
            <ac:spMk id="12" creationId="{F7855536-0E2E-5EAD-DB4F-D3F33654C3DF}"/>
          </ac:spMkLst>
        </pc:spChg>
        <pc:spChg chg="add mod">
          <ac:chgData name="Solomiia Snihur" userId="c01b4c12-4619-41be-8dd6-ae95e4c328bc" providerId="ADAL" clId="{61898B94-8468-4950-9886-438363BCDCC5}" dt="2025-05-27T07:18:50.064" v="268" actId="1076"/>
          <ac:spMkLst>
            <pc:docMk/>
            <pc:sldMk cId="3178307877" sldId="272"/>
            <ac:spMk id="13" creationId="{7D704BA9-3972-2A37-9C53-B98FC24CB4A9}"/>
          </ac:spMkLst>
        </pc:spChg>
        <pc:spChg chg="add mod">
          <ac:chgData name="Solomiia Snihur" userId="c01b4c12-4619-41be-8dd6-ae95e4c328bc" providerId="ADAL" clId="{61898B94-8468-4950-9886-438363BCDCC5}" dt="2025-05-27T07:18:26.663" v="262" actId="1076"/>
          <ac:spMkLst>
            <pc:docMk/>
            <pc:sldMk cId="3178307877" sldId="272"/>
            <ac:spMk id="14" creationId="{CC91EC90-6201-AD7E-E34F-6EC511B42913}"/>
          </ac:spMkLst>
        </pc:spChg>
      </pc:sldChg>
      <pc:sldChg chg="addSp modSp add del mod">
        <pc:chgData name="Solomiia Snihur" userId="c01b4c12-4619-41be-8dd6-ae95e4c328bc" providerId="ADAL" clId="{61898B94-8468-4950-9886-438363BCDCC5}" dt="2025-05-27T07:22:07.409" v="271" actId="27614"/>
        <pc:sldMkLst>
          <pc:docMk/>
          <pc:sldMk cId="2781106547" sldId="273"/>
        </pc:sldMkLst>
        <pc:picChg chg="add mod">
          <ac:chgData name="Solomiia Snihur" userId="c01b4c12-4619-41be-8dd6-ae95e4c328bc" providerId="ADAL" clId="{61898B94-8468-4950-9886-438363BCDCC5}" dt="2025-05-27T07:22:07.409" v="271" actId="27614"/>
          <ac:picMkLst>
            <pc:docMk/>
            <pc:sldMk cId="2781106547" sldId="273"/>
            <ac:picMk id="6" creationId="{1D907956-5F92-9586-BCAB-03F52F098FF2}"/>
          </ac:picMkLst>
        </pc:picChg>
      </pc:sldChg>
      <pc:sldChg chg="addSp delSp modSp mod">
        <pc:chgData name="Solomiia Snihur" userId="c01b4c12-4619-41be-8dd6-ae95e4c328bc" providerId="ADAL" clId="{61898B94-8468-4950-9886-438363BCDCC5}" dt="2025-05-27T07:07:20.464" v="108" actId="931"/>
        <pc:sldMkLst>
          <pc:docMk/>
          <pc:sldMk cId="4058737874" sldId="274"/>
        </pc:sldMkLst>
        <pc:spChg chg="add del">
          <ac:chgData name="Solomiia Snihur" userId="c01b4c12-4619-41be-8dd6-ae95e4c328bc" providerId="ADAL" clId="{61898B94-8468-4950-9886-438363BCDCC5}" dt="2025-05-27T07:07:16.061" v="98" actId="478"/>
          <ac:spMkLst>
            <pc:docMk/>
            <pc:sldMk cId="4058737874" sldId="274"/>
            <ac:spMk id="4" creationId="{0161C7B5-7C06-7231-512A-11271CA8978A}"/>
          </ac:spMkLst>
        </pc:spChg>
        <pc:spChg chg="del">
          <ac:chgData name="Solomiia Snihur" userId="c01b4c12-4619-41be-8dd6-ae95e4c328bc" providerId="ADAL" clId="{61898B94-8468-4950-9886-438363BCDCC5}" dt="2025-05-27T06:57:44.102" v="17" actId="478"/>
          <ac:spMkLst>
            <pc:docMk/>
            <pc:sldMk cId="4058737874" sldId="274"/>
            <ac:spMk id="5" creationId="{36F9A465-1CAF-18F1-39A9-E2EF72A869FD}"/>
          </ac:spMkLst>
        </pc:spChg>
        <pc:spChg chg="del">
          <ac:chgData name="Solomiia Snihur" userId="c01b4c12-4619-41be-8dd6-ae95e4c328bc" providerId="ADAL" clId="{61898B94-8468-4950-9886-438363BCDCC5}" dt="2025-05-27T06:57:43.563" v="16" actId="478"/>
          <ac:spMkLst>
            <pc:docMk/>
            <pc:sldMk cId="4058737874" sldId="274"/>
            <ac:spMk id="6" creationId="{D53A77A8-3471-74DE-8401-FCF33F2DCBEF}"/>
          </ac:spMkLst>
        </pc:spChg>
        <pc:spChg chg="mod">
          <ac:chgData name="Solomiia Snihur" userId="c01b4c12-4619-41be-8dd6-ae95e4c328bc" providerId="ADAL" clId="{61898B94-8468-4950-9886-438363BCDCC5}" dt="2025-05-27T07:03:00.729" v="77" actId="14100"/>
          <ac:spMkLst>
            <pc:docMk/>
            <pc:sldMk cId="4058737874" sldId="274"/>
            <ac:spMk id="9" creationId="{DE016392-9BF5-C7CE-F7E0-331D8F49B014}"/>
          </ac:spMkLst>
        </pc:spChg>
        <pc:spChg chg="add mod">
          <ac:chgData name="Solomiia Snihur" userId="c01b4c12-4619-41be-8dd6-ae95e4c328bc" providerId="ADAL" clId="{61898B94-8468-4950-9886-438363BCDCC5}" dt="2025-05-27T07:02:06.665" v="71" actId="1076"/>
          <ac:spMkLst>
            <pc:docMk/>
            <pc:sldMk cId="4058737874" sldId="274"/>
            <ac:spMk id="21" creationId="{6FCC81A8-725B-BE49-6FE2-5972E90D1582}"/>
          </ac:spMkLst>
        </pc:spChg>
        <pc:spChg chg="add mod">
          <ac:chgData name="Solomiia Snihur" userId="c01b4c12-4619-41be-8dd6-ae95e4c328bc" providerId="ADAL" clId="{61898B94-8468-4950-9886-438363BCDCC5}" dt="2025-05-27T07:02:24.880" v="76" actId="20577"/>
          <ac:spMkLst>
            <pc:docMk/>
            <pc:sldMk cId="4058737874" sldId="274"/>
            <ac:spMk id="22" creationId="{307B8768-BF6D-0CA5-BE15-1F5707F4B0B8}"/>
          </ac:spMkLst>
        </pc:spChg>
        <pc:grpChg chg="mod ord">
          <ac:chgData name="Solomiia Snihur" userId="c01b4c12-4619-41be-8dd6-ae95e4c328bc" providerId="ADAL" clId="{61898B94-8468-4950-9886-438363BCDCC5}" dt="2025-05-27T07:07:16.475" v="99" actId="1076"/>
          <ac:grpSpMkLst>
            <pc:docMk/>
            <pc:sldMk cId="4058737874" sldId="274"/>
            <ac:grpSpMk id="14" creationId="{33A1CF3B-F519-0ACD-F396-10A7C18E8C52}"/>
          </ac:grpSpMkLst>
        </pc:grpChg>
        <pc:picChg chg="add del">
          <ac:chgData name="Solomiia Snihur" userId="c01b4c12-4619-41be-8dd6-ae95e4c328bc" providerId="ADAL" clId="{61898B94-8468-4950-9886-438363BCDCC5}" dt="2025-05-27T07:07:17.717" v="102" actId="478"/>
          <ac:picMkLst>
            <pc:docMk/>
            <pc:sldMk cId="4058737874" sldId="274"/>
            <ac:picMk id="3" creationId="{A52AF1EF-49C5-6962-B742-CCF1A8855B6C}"/>
          </ac:picMkLst>
        </pc:picChg>
        <pc:picChg chg="add del mod">
          <ac:chgData name="Solomiia Snihur" userId="c01b4c12-4619-41be-8dd6-ae95e4c328bc" providerId="ADAL" clId="{61898B94-8468-4950-9886-438363BCDCC5}" dt="2025-05-27T06:53:17.207" v="4" actId="478"/>
          <ac:picMkLst>
            <pc:docMk/>
            <pc:sldMk cId="4058737874" sldId="274"/>
            <ac:picMk id="7" creationId="{84C647D1-C3E2-0169-ECB3-3CD66942C6F7}"/>
          </ac:picMkLst>
        </pc:picChg>
        <pc:picChg chg="add del mod">
          <ac:chgData name="Solomiia Snihur" userId="c01b4c12-4619-41be-8dd6-ae95e4c328bc" providerId="ADAL" clId="{61898B94-8468-4950-9886-438363BCDCC5}" dt="2025-05-27T06:53:29.820" v="9" actId="478"/>
          <ac:picMkLst>
            <pc:docMk/>
            <pc:sldMk cId="4058737874" sldId="274"/>
            <ac:picMk id="11" creationId="{36BE788D-377C-1E29-ECCF-37B05BB5262F}"/>
          </ac:picMkLst>
        </pc:picChg>
        <pc:picChg chg="add mod">
          <ac:chgData name="Solomiia Snihur" userId="c01b4c12-4619-41be-8dd6-ae95e4c328bc" providerId="ADAL" clId="{61898B94-8468-4950-9886-438363BCDCC5}" dt="2025-05-27T06:58:05.233" v="23" actId="1076"/>
          <ac:picMkLst>
            <pc:docMk/>
            <pc:sldMk cId="4058737874" sldId="274"/>
            <ac:picMk id="13" creationId="{C5A5D1E0-C635-24CB-E2EA-373ED4DAC4AF}"/>
          </ac:picMkLst>
        </pc:picChg>
        <pc:picChg chg="add mod">
          <ac:chgData name="Solomiia Snihur" userId="c01b4c12-4619-41be-8dd6-ae95e4c328bc" providerId="ADAL" clId="{61898B94-8468-4950-9886-438363BCDCC5}" dt="2025-05-27T07:00:13.642" v="29" actId="1076"/>
          <ac:picMkLst>
            <pc:docMk/>
            <pc:sldMk cId="4058737874" sldId="274"/>
            <ac:picMk id="20" creationId="{E1CF333A-487A-2ABA-2891-EF443ED3C63A}"/>
          </ac:picMkLst>
        </pc:picChg>
        <pc:picChg chg="add mod">
          <ac:chgData name="Solomiia Snihur" userId="c01b4c12-4619-41be-8dd6-ae95e4c328bc" providerId="ADAL" clId="{61898B94-8468-4950-9886-438363BCDCC5}" dt="2025-05-27T07:07:20.464" v="108" actId="931"/>
          <ac:picMkLst>
            <pc:docMk/>
            <pc:sldMk cId="4058737874" sldId="274"/>
            <ac:picMk id="24" creationId="{6D79C1FE-6F81-A43B-71A9-1A832C852569}"/>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svg>
</file>

<file path=ppt/media/image16.jpeg>
</file>

<file path=ppt/media/image17.jpeg>
</file>

<file path=ppt/media/image18.png>
</file>

<file path=ppt/media/image19.svg>
</file>

<file path=ppt/media/image2.jpeg>
</file>

<file path=ppt/media/image20.png>
</file>

<file path=ppt/media/image21.png>
</file>

<file path=ppt/media/image22.svg>
</file>

<file path=ppt/media/image23.png>
</file>

<file path=ppt/media/image24.png>
</file>

<file path=ppt/media/image27.png>
</file>

<file path=ppt/media/image28.png>
</file>

<file path=ppt/media/image29.svg>
</file>

<file path=ppt/media/image3.png>
</file>

<file path=ppt/media/image30.png>
</file>

<file path=ppt/media/image31.svg>
</file>

<file path=ppt/media/image4.sv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FEFFE7-F932-4B5B-AB01-2A3707B9AB81}" type="datetimeFigureOut">
              <a:rPr lang="en-US" smtClean="0"/>
              <a:t>5/27/2025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46FB5F-EE58-4640-A889-40D1DE2C4181}" type="slidenum">
              <a:rPr lang="en-US" smtClean="0"/>
              <a:t>‹#›</a:t>
            </a:fld>
            <a:endParaRPr lang="en-US"/>
          </a:p>
        </p:txBody>
      </p:sp>
    </p:spTree>
    <p:extLst>
      <p:ext uri="{BB962C8B-B14F-4D97-AF65-F5344CB8AC3E}">
        <p14:creationId xmlns:p14="http://schemas.microsoft.com/office/powerpoint/2010/main" val="3883461089"/>
      </p:ext>
    </p:extLst>
  </p:cSld>
  <p:clrMap bg1="lt1" tx1="dk1" bg2="lt2" tx2="dk2" accent1="accent1" accent2="accent2" accent3="accent3" accent4="accent4" accent5="accent5" accent6="accent6" hlink="hlink" folHlink="folHlink"/>
  <p:notesStyle>
    <a:lvl1pPr marL="0" algn="l" defTabSz="1371464" rtl="0" eaLnBrk="1" latinLnBrk="0" hangingPunct="1">
      <a:defRPr sz="1800" kern="1200">
        <a:solidFill>
          <a:schemeClr val="tx1"/>
        </a:solidFill>
        <a:latin typeface="+mn-lt"/>
        <a:ea typeface="+mn-ea"/>
        <a:cs typeface="+mn-cs"/>
      </a:defRPr>
    </a:lvl1pPr>
    <a:lvl2pPr marL="685731" algn="l" defTabSz="1371464" rtl="0" eaLnBrk="1" latinLnBrk="0" hangingPunct="1">
      <a:defRPr sz="1800" kern="1200">
        <a:solidFill>
          <a:schemeClr val="tx1"/>
        </a:solidFill>
        <a:latin typeface="+mn-lt"/>
        <a:ea typeface="+mn-ea"/>
        <a:cs typeface="+mn-cs"/>
      </a:defRPr>
    </a:lvl2pPr>
    <a:lvl3pPr marL="1371464" algn="l" defTabSz="1371464" rtl="0" eaLnBrk="1" latinLnBrk="0" hangingPunct="1">
      <a:defRPr sz="1800" kern="1200">
        <a:solidFill>
          <a:schemeClr val="tx1"/>
        </a:solidFill>
        <a:latin typeface="+mn-lt"/>
        <a:ea typeface="+mn-ea"/>
        <a:cs typeface="+mn-cs"/>
      </a:defRPr>
    </a:lvl3pPr>
    <a:lvl4pPr marL="2057195" algn="l" defTabSz="1371464" rtl="0" eaLnBrk="1" latinLnBrk="0" hangingPunct="1">
      <a:defRPr sz="1800" kern="1200">
        <a:solidFill>
          <a:schemeClr val="tx1"/>
        </a:solidFill>
        <a:latin typeface="+mn-lt"/>
        <a:ea typeface="+mn-ea"/>
        <a:cs typeface="+mn-cs"/>
      </a:defRPr>
    </a:lvl4pPr>
    <a:lvl5pPr marL="2742926" algn="l" defTabSz="1371464" rtl="0" eaLnBrk="1" latinLnBrk="0" hangingPunct="1">
      <a:defRPr sz="1800" kern="1200">
        <a:solidFill>
          <a:schemeClr val="tx1"/>
        </a:solidFill>
        <a:latin typeface="+mn-lt"/>
        <a:ea typeface="+mn-ea"/>
        <a:cs typeface="+mn-cs"/>
      </a:defRPr>
    </a:lvl5pPr>
    <a:lvl6pPr marL="3428657" algn="l" defTabSz="1371464" rtl="0" eaLnBrk="1" latinLnBrk="0" hangingPunct="1">
      <a:defRPr sz="1800" kern="1200">
        <a:solidFill>
          <a:schemeClr val="tx1"/>
        </a:solidFill>
        <a:latin typeface="+mn-lt"/>
        <a:ea typeface="+mn-ea"/>
        <a:cs typeface="+mn-cs"/>
      </a:defRPr>
    </a:lvl6pPr>
    <a:lvl7pPr marL="4114389" algn="l" defTabSz="1371464" rtl="0" eaLnBrk="1" latinLnBrk="0" hangingPunct="1">
      <a:defRPr sz="1800" kern="1200">
        <a:solidFill>
          <a:schemeClr val="tx1"/>
        </a:solidFill>
        <a:latin typeface="+mn-lt"/>
        <a:ea typeface="+mn-ea"/>
        <a:cs typeface="+mn-cs"/>
      </a:defRPr>
    </a:lvl7pPr>
    <a:lvl8pPr marL="4800120" algn="l" defTabSz="1371464" rtl="0" eaLnBrk="1" latinLnBrk="0" hangingPunct="1">
      <a:defRPr sz="1800" kern="1200">
        <a:solidFill>
          <a:schemeClr val="tx1"/>
        </a:solidFill>
        <a:latin typeface="+mn-lt"/>
        <a:ea typeface="+mn-ea"/>
        <a:cs typeface="+mn-cs"/>
      </a:defRPr>
    </a:lvl8pPr>
    <a:lvl9pPr marL="5485851" algn="l" defTabSz="1371464" rtl="0" eaLnBrk="1" latinLnBrk="0" hangingPunct="1">
      <a:defRPr sz="1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3.pn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sv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slide-simp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62001F8D-4B8C-CCDA-2A77-6858E0ACFDE8}"/>
              </a:ext>
            </a:extLst>
          </p:cNvPr>
          <p:cNvSpPr>
            <a:spLocks noGrp="1"/>
          </p:cNvSpPr>
          <p:nvPr>
            <p:ph type="body" sz="quarter" idx="10" hasCustomPrompt="1"/>
          </p:nvPr>
        </p:nvSpPr>
        <p:spPr>
          <a:xfrm>
            <a:off x="1123124" y="7026965"/>
            <a:ext cx="6435587" cy="1326875"/>
          </a:xfrm>
        </p:spPr>
        <p:txBody>
          <a:bodyPr>
            <a:normAutofit/>
          </a:bodyPr>
          <a:lstStyle>
            <a:lvl1pPr marL="0" indent="0">
              <a:lnSpc>
                <a:spcPts val="2400"/>
              </a:lnSpc>
              <a:spcBef>
                <a:spcPts val="0"/>
              </a:spcBef>
              <a:buFontTx/>
              <a:buNone/>
              <a:defRPr sz="2100">
                <a:solidFill>
                  <a:schemeClr val="bg1"/>
                </a:solidFill>
              </a:defRPr>
            </a:lvl1pPr>
            <a:lvl2pPr marL="685835" indent="0">
              <a:buFontTx/>
              <a:buNone/>
              <a:defRPr/>
            </a:lvl2pPr>
            <a:lvl3pPr marL="1371669" indent="0">
              <a:buFontTx/>
              <a:buNone/>
              <a:defRPr/>
            </a:lvl3pPr>
            <a:lvl4pPr marL="2057504" indent="0">
              <a:buFontTx/>
              <a:buNone/>
              <a:defRPr/>
            </a:lvl4pPr>
            <a:lvl5pPr marL="2743337" indent="0">
              <a:buFontTx/>
              <a:buNone/>
              <a:defRPr/>
            </a:lvl5pPr>
          </a:lstStyle>
          <a:p>
            <a:pPr lvl="0"/>
            <a:r>
              <a:rPr lang="en-US"/>
              <a:t>Add contact / presenters details here</a:t>
            </a:r>
          </a:p>
        </p:txBody>
      </p:sp>
      <p:sp>
        <p:nvSpPr>
          <p:cNvPr id="3" name="Text Placeholder 4">
            <a:extLst>
              <a:ext uri="{FF2B5EF4-FFF2-40B4-BE49-F238E27FC236}">
                <a16:creationId xmlns:a16="http://schemas.microsoft.com/office/drawing/2014/main" id="{F590EF76-0BDE-5823-F1C3-C6D43AE9B3CE}"/>
              </a:ext>
            </a:extLst>
          </p:cNvPr>
          <p:cNvSpPr>
            <a:spLocks noGrp="1"/>
          </p:cNvSpPr>
          <p:nvPr>
            <p:ph type="body" sz="quarter" idx="11" hasCustomPrompt="1"/>
          </p:nvPr>
        </p:nvSpPr>
        <p:spPr>
          <a:xfrm>
            <a:off x="1123122" y="4042119"/>
            <a:ext cx="8630478" cy="2358681"/>
          </a:xfrm>
        </p:spPr>
        <p:txBody>
          <a:bodyPr>
            <a:noAutofit/>
          </a:bodyPr>
          <a:lstStyle>
            <a:lvl1pPr marL="0" indent="0">
              <a:lnSpc>
                <a:spcPct val="100000"/>
              </a:lnSpc>
              <a:spcBef>
                <a:spcPts val="0"/>
              </a:spcBef>
              <a:buFontTx/>
              <a:buNone/>
              <a:defRPr sz="7200" b="1">
                <a:solidFill>
                  <a:schemeClr val="bg1"/>
                </a:solidFill>
              </a:defRPr>
            </a:lvl1pPr>
            <a:lvl2pPr marL="685835" indent="0">
              <a:buFontTx/>
              <a:buNone/>
              <a:defRPr/>
            </a:lvl2pPr>
            <a:lvl3pPr marL="1371669" indent="0">
              <a:buFontTx/>
              <a:buNone/>
              <a:defRPr/>
            </a:lvl3pPr>
            <a:lvl4pPr marL="2057504" indent="0">
              <a:buFontTx/>
              <a:buNone/>
              <a:defRPr/>
            </a:lvl4pPr>
            <a:lvl5pPr marL="2743337" indent="0">
              <a:buFontTx/>
              <a:buNone/>
              <a:defRPr/>
            </a:lvl5pPr>
          </a:lstStyle>
          <a:p>
            <a:pPr lvl="0"/>
            <a:r>
              <a:rPr lang="en-US"/>
              <a:t>Enter headline text here</a:t>
            </a:r>
          </a:p>
        </p:txBody>
      </p:sp>
    </p:spTree>
    <p:extLst>
      <p:ext uri="{BB962C8B-B14F-4D97-AF65-F5344CB8AC3E}">
        <p14:creationId xmlns:p14="http://schemas.microsoft.com/office/powerpoint/2010/main" val="16389573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Slide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16">
            <a:extLst>
              <a:ext uri="{FF2B5EF4-FFF2-40B4-BE49-F238E27FC236}">
                <a16:creationId xmlns:a16="http://schemas.microsoft.com/office/drawing/2014/main" id="{908C5E9F-409B-7D41-4387-64CD26AAC654}"/>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257300" y="8994968"/>
            <a:ext cx="1434597" cy="457704"/>
          </a:xfrm>
          <a:prstGeom prst="rect">
            <a:avLst/>
          </a:prstGeom>
        </p:spPr>
      </p:pic>
      <p:sp>
        <p:nvSpPr>
          <p:cNvPr id="2" name="Title 1">
            <a:extLst>
              <a:ext uri="{FF2B5EF4-FFF2-40B4-BE49-F238E27FC236}">
                <a16:creationId xmlns:a16="http://schemas.microsoft.com/office/drawing/2014/main" id="{D3E2BABE-02B4-4931-8E67-B71145FA932D}"/>
              </a:ext>
            </a:extLst>
          </p:cNvPr>
          <p:cNvSpPr>
            <a:spLocks noGrp="1"/>
          </p:cNvSpPr>
          <p:nvPr>
            <p:ph type="title" hasCustomPrompt="1"/>
          </p:nvPr>
        </p:nvSpPr>
        <p:spPr>
          <a:xfrm>
            <a:off x="1257302" y="2992597"/>
            <a:ext cx="8051834" cy="2562386"/>
          </a:xfrm>
        </p:spPr>
        <p:txBody>
          <a:bodyPr>
            <a:normAutofit/>
          </a:bodyPr>
          <a:lstStyle>
            <a:lvl1pPr algn="l">
              <a:defRPr sz="14400">
                <a:solidFill>
                  <a:schemeClr val="tx1">
                    <a:lumMod val="50000"/>
                  </a:schemeClr>
                </a:solidFill>
              </a:defRPr>
            </a:lvl1pPr>
          </a:lstStyle>
          <a:p>
            <a:r>
              <a:rPr lang="en-US"/>
              <a:t>#</a:t>
            </a:r>
          </a:p>
        </p:txBody>
      </p:sp>
      <p:sp>
        <p:nvSpPr>
          <p:cNvPr id="4" name="Text Placeholder 3">
            <a:extLst>
              <a:ext uri="{FF2B5EF4-FFF2-40B4-BE49-F238E27FC236}">
                <a16:creationId xmlns:a16="http://schemas.microsoft.com/office/drawing/2014/main" id="{ED80BABD-38A5-BFDE-409B-402E130FE527}"/>
              </a:ext>
            </a:extLst>
          </p:cNvPr>
          <p:cNvSpPr>
            <a:spLocks noGrp="1"/>
          </p:cNvSpPr>
          <p:nvPr>
            <p:ph type="body" sz="quarter" idx="10"/>
          </p:nvPr>
        </p:nvSpPr>
        <p:spPr>
          <a:xfrm>
            <a:off x="1257300" y="5766620"/>
            <a:ext cx="15290007" cy="1444650"/>
          </a:xfrm>
        </p:spPr>
        <p:txBody>
          <a:bodyPr anchor="ctr">
            <a:normAutofit/>
          </a:bodyPr>
          <a:lstStyle>
            <a:lvl1pPr marL="0" indent="0">
              <a:spcBef>
                <a:spcPts val="0"/>
              </a:spcBef>
              <a:buNone/>
              <a:defRPr sz="7200">
                <a:solidFill>
                  <a:schemeClr val="tx1">
                    <a:lumMod val="50000"/>
                  </a:schemeClr>
                </a:solidFill>
              </a:defRPr>
            </a:lvl1pPr>
            <a:lvl2pPr marL="685835" indent="0">
              <a:buNone/>
              <a:defRPr/>
            </a:lvl2pPr>
            <a:lvl3pPr marL="1371669" indent="0">
              <a:buNone/>
              <a:defRPr/>
            </a:lvl3pPr>
            <a:lvl4pPr marL="2057504" indent="0">
              <a:buNone/>
              <a:defRPr/>
            </a:lvl4pPr>
            <a:lvl5pPr marL="2743337" indent="0">
              <a:buNone/>
              <a:defRPr/>
            </a:lvl5pPr>
          </a:lstStyle>
          <a:p>
            <a:pPr lvl="0"/>
            <a:r>
              <a:rPr lang="en-GB"/>
              <a:t>Click to edit Master text styles</a:t>
            </a:r>
            <a:endParaRPr lang="en-LT"/>
          </a:p>
        </p:txBody>
      </p:sp>
      <p:sp>
        <p:nvSpPr>
          <p:cNvPr id="7" name="TextBox 6">
            <a:extLst>
              <a:ext uri="{FF2B5EF4-FFF2-40B4-BE49-F238E27FC236}">
                <a16:creationId xmlns:a16="http://schemas.microsoft.com/office/drawing/2014/main" id="{6D078FF0-B56D-70B3-2583-8D200108D1F9}"/>
              </a:ext>
            </a:extLst>
          </p:cNvPr>
          <p:cNvSpPr txBox="1"/>
          <p:nvPr userDrawn="1"/>
        </p:nvSpPr>
        <p:spPr>
          <a:xfrm>
            <a:off x="1867631" y="960972"/>
            <a:ext cx="1186543" cy="415498"/>
          </a:xfrm>
          <a:prstGeom prst="rect">
            <a:avLst/>
          </a:prstGeom>
          <a:noFill/>
        </p:spPr>
        <p:txBody>
          <a:bodyPr wrap="none" rtlCol="0">
            <a:spAutoFit/>
          </a:bodyPr>
          <a:lstStyle/>
          <a:p>
            <a:r>
              <a:rPr lang="en-LT" sz="2100">
                <a:solidFill>
                  <a:srgbClr val="000000"/>
                </a:solidFill>
              </a:rPr>
              <a:t>Go back</a:t>
            </a:r>
          </a:p>
        </p:txBody>
      </p:sp>
      <p:pic>
        <p:nvPicPr>
          <p:cNvPr id="8" name="Graphic 7" descr="Arrow Up with solid fill">
            <a:extLst>
              <a:ext uri="{FF2B5EF4-FFF2-40B4-BE49-F238E27FC236}">
                <a16:creationId xmlns:a16="http://schemas.microsoft.com/office/drawing/2014/main" id="{9F1F1630-847F-1A33-5C01-C26EFA5911A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6200000">
            <a:off x="1257300" y="939975"/>
            <a:ext cx="514317" cy="514317"/>
          </a:xfrm>
          <a:prstGeom prst="rect">
            <a:avLst/>
          </a:prstGeom>
        </p:spPr>
      </p:pic>
    </p:spTree>
    <p:extLst>
      <p:ext uri="{BB962C8B-B14F-4D97-AF65-F5344CB8AC3E}">
        <p14:creationId xmlns:p14="http://schemas.microsoft.com/office/powerpoint/2010/main" val="1507924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Slide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16">
            <a:extLst>
              <a:ext uri="{FF2B5EF4-FFF2-40B4-BE49-F238E27FC236}">
                <a16:creationId xmlns:a16="http://schemas.microsoft.com/office/drawing/2014/main" id="{908C5E9F-409B-7D41-4387-64CD26AAC654}"/>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257300" y="8994968"/>
            <a:ext cx="1434597" cy="457704"/>
          </a:xfrm>
          <a:prstGeom prst="rect">
            <a:avLst/>
          </a:prstGeom>
        </p:spPr>
      </p:pic>
      <p:sp>
        <p:nvSpPr>
          <p:cNvPr id="2" name="Title 1">
            <a:extLst>
              <a:ext uri="{FF2B5EF4-FFF2-40B4-BE49-F238E27FC236}">
                <a16:creationId xmlns:a16="http://schemas.microsoft.com/office/drawing/2014/main" id="{D3E2BABE-02B4-4931-8E67-B71145FA932D}"/>
              </a:ext>
            </a:extLst>
          </p:cNvPr>
          <p:cNvSpPr>
            <a:spLocks noGrp="1"/>
          </p:cNvSpPr>
          <p:nvPr>
            <p:ph type="title" hasCustomPrompt="1"/>
          </p:nvPr>
        </p:nvSpPr>
        <p:spPr>
          <a:xfrm>
            <a:off x="1257302" y="2992597"/>
            <a:ext cx="8051834" cy="2562386"/>
          </a:xfrm>
        </p:spPr>
        <p:txBody>
          <a:bodyPr>
            <a:normAutofit/>
          </a:bodyPr>
          <a:lstStyle>
            <a:lvl1pPr algn="l">
              <a:defRPr sz="14400">
                <a:solidFill>
                  <a:schemeClr val="tx1">
                    <a:lumMod val="50000"/>
                  </a:schemeClr>
                </a:solidFill>
              </a:defRPr>
            </a:lvl1pPr>
          </a:lstStyle>
          <a:p>
            <a:r>
              <a:rPr lang="en-US"/>
              <a:t>#</a:t>
            </a:r>
          </a:p>
        </p:txBody>
      </p:sp>
      <p:sp>
        <p:nvSpPr>
          <p:cNvPr id="4" name="Text Placeholder 3">
            <a:extLst>
              <a:ext uri="{FF2B5EF4-FFF2-40B4-BE49-F238E27FC236}">
                <a16:creationId xmlns:a16="http://schemas.microsoft.com/office/drawing/2014/main" id="{ED80BABD-38A5-BFDE-409B-402E130FE527}"/>
              </a:ext>
            </a:extLst>
          </p:cNvPr>
          <p:cNvSpPr>
            <a:spLocks noGrp="1"/>
          </p:cNvSpPr>
          <p:nvPr>
            <p:ph type="body" sz="quarter" idx="10"/>
          </p:nvPr>
        </p:nvSpPr>
        <p:spPr>
          <a:xfrm>
            <a:off x="1257300" y="5766620"/>
            <a:ext cx="15290007" cy="1444650"/>
          </a:xfrm>
        </p:spPr>
        <p:txBody>
          <a:bodyPr anchor="ctr">
            <a:normAutofit/>
          </a:bodyPr>
          <a:lstStyle>
            <a:lvl1pPr marL="0" indent="0">
              <a:spcBef>
                <a:spcPts val="0"/>
              </a:spcBef>
              <a:buNone/>
              <a:defRPr sz="7200">
                <a:solidFill>
                  <a:schemeClr val="tx1">
                    <a:lumMod val="50000"/>
                  </a:schemeClr>
                </a:solidFill>
              </a:defRPr>
            </a:lvl1pPr>
            <a:lvl2pPr marL="685835" indent="0">
              <a:buNone/>
              <a:defRPr/>
            </a:lvl2pPr>
            <a:lvl3pPr marL="1371669" indent="0">
              <a:buNone/>
              <a:defRPr/>
            </a:lvl3pPr>
            <a:lvl4pPr marL="2057504" indent="0">
              <a:buNone/>
              <a:defRPr/>
            </a:lvl4pPr>
            <a:lvl5pPr marL="2743337" indent="0">
              <a:buNone/>
              <a:defRPr/>
            </a:lvl5pPr>
          </a:lstStyle>
          <a:p>
            <a:pPr lvl="0"/>
            <a:r>
              <a:rPr lang="en-GB"/>
              <a:t>Click to edit Master text styles</a:t>
            </a:r>
            <a:endParaRPr lang="en-LT"/>
          </a:p>
        </p:txBody>
      </p:sp>
      <p:sp>
        <p:nvSpPr>
          <p:cNvPr id="7" name="TextBox 6">
            <a:extLst>
              <a:ext uri="{FF2B5EF4-FFF2-40B4-BE49-F238E27FC236}">
                <a16:creationId xmlns:a16="http://schemas.microsoft.com/office/drawing/2014/main" id="{6D078FF0-B56D-70B3-2583-8D200108D1F9}"/>
              </a:ext>
            </a:extLst>
          </p:cNvPr>
          <p:cNvSpPr txBox="1"/>
          <p:nvPr userDrawn="1"/>
        </p:nvSpPr>
        <p:spPr>
          <a:xfrm>
            <a:off x="1867631" y="960972"/>
            <a:ext cx="1186543" cy="415498"/>
          </a:xfrm>
          <a:prstGeom prst="rect">
            <a:avLst/>
          </a:prstGeom>
          <a:noFill/>
        </p:spPr>
        <p:txBody>
          <a:bodyPr wrap="none" rtlCol="0">
            <a:spAutoFit/>
          </a:bodyPr>
          <a:lstStyle/>
          <a:p>
            <a:r>
              <a:rPr lang="en-LT" sz="2100">
                <a:solidFill>
                  <a:srgbClr val="000000"/>
                </a:solidFill>
              </a:rPr>
              <a:t>Go back</a:t>
            </a:r>
          </a:p>
        </p:txBody>
      </p:sp>
      <p:pic>
        <p:nvPicPr>
          <p:cNvPr id="8" name="Graphic 7" descr="Arrow Up with solid fill">
            <a:extLst>
              <a:ext uri="{FF2B5EF4-FFF2-40B4-BE49-F238E27FC236}">
                <a16:creationId xmlns:a16="http://schemas.microsoft.com/office/drawing/2014/main" id="{9F1F1630-847F-1A33-5C01-C26EFA5911A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6200000">
            <a:off x="1257300" y="939975"/>
            <a:ext cx="514317" cy="514317"/>
          </a:xfrm>
          <a:prstGeom prst="rect">
            <a:avLst/>
          </a:prstGeom>
        </p:spPr>
      </p:pic>
    </p:spTree>
    <p:extLst>
      <p:ext uri="{BB962C8B-B14F-4D97-AF65-F5344CB8AC3E}">
        <p14:creationId xmlns:p14="http://schemas.microsoft.com/office/powerpoint/2010/main" val="39976322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Slide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16">
            <a:extLst>
              <a:ext uri="{FF2B5EF4-FFF2-40B4-BE49-F238E27FC236}">
                <a16:creationId xmlns:a16="http://schemas.microsoft.com/office/drawing/2014/main" id="{908C5E9F-409B-7D41-4387-64CD26AAC654}"/>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257300" y="8994968"/>
            <a:ext cx="1434597" cy="457704"/>
          </a:xfrm>
          <a:prstGeom prst="rect">
            <a:avLst/>
          </a:prstGeom>
        </p:spPr>
      </p:pic>
      <p:sp>
        <p:nvSpPr>
          <p:cNvPr id="2" name="Title 1">
            <a:extLst>
              <a:ext uri="{FF2B5EF4-FFF2-40B4-BE49-F238E27FC236}">
                <a16:creationId xmlns:a16="http://schemas.microsoft.com/office/drawing/2014/main" id="{D3E2BABE-02B4-4931-8E67-B71145FA932D}"/>
              </a:ext>
            </a:extLst>
          </p:cNvPr>
          <p:cNvSpPr>
            <a:spLocks noGrp="1"/>
          </p:cNvSpPr>
          <p:nvPr>
            <p:ph type="title" hasCustomPrompt="1"/>
          </p:nvPr>
        </p:nvSpPr>
        <p:spPr>
          <a:xfrm>
            <a:off x="1257302" y="2992597"/>
            <a:ext cx="8051834" cy="2562386"/>
          </a:xfrm>
        </p:spPr>
        <p:txBody>
          <a:bodyPr>
            <a:normAutofit/>
          </a:bodyPr>
          <a:lstStyle>
            <a:lvl1pPr algn="l">
              <a:defRPr sz="14400">
                <a:solidFill>
                  <a:schemeClr val="tx1">
                    <a:lumMod val="50000"/>
                  </a:schemeClr>
                </a:solidFill>
              </a:defRPr>
            </a:lvl1pPr>
          </a:lstStyle>
          <a:p>
            <a:r>
              <a:rPr lang="en-US"/>
              <a:t>#</a:t>
            </a:r>
          </a:p>
        </p:txBody>
      </p:sp>
      <p:sp>
        <p:nvSpPr>
          <p:cNvPr id="4" name="Text Placeholder 3">
            <a:extLst>
              <a:ext uri="{FF2B5EF4-FFF2-40B4-BE49-F238E27FC236}">
                <a16:creationId xmlns:a16="http://schemas.microsoft.com/office/drawing/2014/main" id="{ED80BABD-38A5-BFDE-409B-402E130FE527}"/>
              </a:ext>
            </a:extLst>
          </p:cNvPr>
          <p:cNvSpPr>
            <a:spLocks noGrp="1"/>
          </p:cNvSpPr>
          <p:nvPr>
            <p:ph type="body" sz="quarter" idx="10"/>
          </p:nvPr>
        </p:nvSpPr>
        <p:spPr>
          <a:xfrm>
            <a:off x="1257300" y="5766620"/>
            <a:ext cx="15290007" cy="1444650"/>
          </a:xfrm>
        </p:spPr>
        <p:txBody>
          <a:bodyPr anchor="ctr">
            <a:normAutofit/>
          </a:bodyPr>
          <a:lstStyle>
            <a:lvl1pPr marL="0" indent="0">
              <a:spcBef>
                <a:spcPts val="0"/>
              </a:spcBef>
              <a:buNone/>
              <a:defRPr sz="7200">
                <a:solidFill>
                  <a:schemeClr val="tx1">
                    <a:lumMod val="50000"/>
                  </a:schemeClr>
                </a:solidFill>
              </a:defRPr>
            </a:lvl1pPr>
            <a:lvl2pPr marL="685835" indent="0">
              <a:buNone/>
              <a:defRPr/>
            </a:lvl2pPr>
            <a:lvl3pPr marL="1371669" indent="0">
              <a:buNone/>
              <a:defRPr/>
            </a:lvl3pPr>
            <a:lvl4pPr marL="2057504" indent="0">
              <a:buNone/>
              <a:defRPr/>
            </a:lvl4pPr>
            <a:lvl5pPr marL="2743337" indent="0">
              <a:buNone/>
              <a:defRPr/>
            </a:lvl5pPr>
          </a:lstStyle>
          <a:p>
            <a:pPr lvl="0"/>
            <a:r>
              <a:rPr lang="en-GB"/>
              <a:t>Click to edit Master text styles</a:t>
            </a:r>
            <a:endParaRPr lang="en-LT"/>
          </a:p>
        </p:txBody>
      </p:sp>
      <p:sp>
        <p:nvSpPr>
          <p:cNvPr id="7" name="TextBox 6">
            <a:extLst>
              <a:ext uri="{FF2B5EF4-FFF2-40B4-BE49-F238E27FC236}">
                <a16:creationId xmlns:a16="http://schemas.microsoft.com/office/drawing/2014/main" id="{6D078FF0-B56D-70B3-2583-8D200108D1F9}"/>
              </a:ext>
            </a:extLst>
          </p:cNvPr>
          <p:cNvSpPr txBox="1"/>
          <p:nvPr userDrawn="1"/>
        </p:nvSpPr>
        <p:spPr>
          <a:xfrm>
            <a:off x="1867631" y="960972"/>
            <a:ext cx="1186543" cy="415498"/>
          </a:xfrm>
          <a:prstGeom prst="rect">
            <a:avLst/>
          </a:prstGeom>
          <a:noFill/>
        </p:spPr>
        <p:txBody>
          <a:bodyPr wrap="none" rtlCol="0">
            <a:spAutoFit/>
          </a:bodyPr>
          <a:lstStyle/>
          <a:p>
            <a:r>
              <a:rPr lang="en-LT" sz="2100">
                <a:solidFill>
                  <a:srgbClr val="000000"/>
                </a:solidFill>
              </a:rPr>
              <a:t>Go back</a:t>
            </a:r>
          </a:p>
        </p:txBody>
      </p:sp>
      <p:pic>
        <p:nvPicPr>
          <p:cNvPr id="8" name="Graphic 7" descr="Arrow Up with solid fill">
            <a:extLst>
              <a:ext uri="{FF2B5EF4-FFF2-40B4-BE49-F238E27FC236}">
                <a16:creationId xmlns:a16="http://schemas.microsoft.com/office/drawing/2014/main" id="{9F1F1630-847F-1A33-5C01-C26EFA5911A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6200000">
            <a:off x="1257300" y="939975"/>
            <a:ext cx="514317" cy="514317"/>
          </a:xfrm>
          <a:prstGeom prst="rect">
            <a:avLst/>
          </a:prstGeom>
        </p:spPr>
      </p:pic>
    </p:spTree>
    <p:extLst>
      <p:ext uri="{BB962C8B-B14F-4D97-AF65-F5344CB8AC3E}">
        <p14:creationId xmlns:p14="http://schemas.microsoft.com/office/powerpoint/2010/main" val="7078745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Slide6">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16">
            <a:extLst>
              <a:ext uri="{FF2B5EF4-FFF2-40B4-BE49-F238E27FC236}">
                <a16:creationId xmlns:a16="http://schemas.microsoft.com/office/drawing/2014/main" id="{908C5E9F-409B-7D41-4387-64CD26AAC654}"/>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257300" y="8994968"/>
            <a:ext cx="1434597" cy="457704"/>
          </a:xfrm>
          <a:prstGeom prst="rect">
            <a:avLst/>
          </a:prstGeom>
        </p:spPr>
      </p:pic>
      <p:sp>
        <p:nvSpPr>
          <p:cNvPr id="2" name="Title 1">
            <a:extLst>
              <a:ext uri="{FF2B5EF4-FFF2-40B4-BE49-F238E27FC236}">
                <a16:creationId xmlns:a16="http://schemas.microsoft.com/office/drawing/2014/main" id="{D3E2BABE-02B4-4931-8E67-B71145FA932D}"/>
              </a:ext>
            </a:extLst>
          </p:cNvPr>
          <p:cNvSpPr>
            <a:spLocks noGrp="1"/>
          </p:cNvSpPr>
          <p:nvPr>
            <p:ph type="title" hasCustomPrompt="1"/>
          </p:nvPr>
        </p:nvSpPr>
        <p:spPr>
          <a:xfrm>
            <a:off x="1257302" y="2992597"/>
            <a:ext cx="8051834" cy="2562386"/>
          </a:xfrm>
        </p:spPr>
        <p:txBody>
          <a:bodyPr>
            <a:normAutofit/>
          </a:bodyPr>
          <a:lstStyle>
            <a:lvl1pPr algn="l">
              <a:defRPr sz="14400">
                <a:solidFill>
                  <a:schemeClr val="tx1">
                    <a:lumMod val="50000"/>
                  </a:schemeClr>
                </a:solidFill>
              </a:defRPr>
            </a:lvl1pPr>
          </a:lstStyle>
          <a:p>
            <a:r>
              <a:rPr lang="en-US"/>
              <a:t>#</a:t>
            </a:r>
          </a:p>
        </p:txBody>
      </p:sp>
      <p:sp>
        <p:nvSpPr>
          <p:cNvPr id="4" name="Text Placeholder 3">
            <a:extLst>
              <a:ext uri="{FF2B5EF4-FFF2-40B4-BE49-F238E27FC236}">
                <a16:creationId xmlns:a16="http://schemas.microsoft.com/office/drawing/2014/main" id="{ED80BABD-38A5-BFDE-409B-402E130FE527}"/>
              </a:ext>
            </a:extLst>
          </p:cNvPr>
          <p:cNvSpPr>
            <a:spLocks noGrp="1"/>
          </p:cNvSpPr>
          <p:nvPr>
            <p:ph type="body" sz="quarter" idx="10"/>
          </p:nvPr>
        </p:nvSpPr>
        <p:spPr>
          <a:xfrm>
            <a:off x="1257300" y="5766620"/>
            <a:ext cx="15290007" cy="1444650"/>
          </a:xfrm>
        </p:spPr>
        <p:txBody>
          <a:bodyPr anchor="ctr">
            <a:normAutofit/>
          </a:bodyPr>
          <a:lstStyle>
            <a:lvl1pPr marL="0" indent="0">
              <a:spcBef>
                <a:spcPts val="0"/>
              </a:spcBef>
              <a:buNone/>
              <a:defRPr sz="7200">
                <a:solidFill>
                  <a:schemeClr val="tx1">
                    <a:lumMod val="50000"/>
                  </a:schemeClr>
                </a:solidFill>
              </a:defRPr>
            </a:lvl1pPr>
            <a:lvl2pPr marL="685835" indent="0">
              <a:buNone/>
              <a:defRPr/>
            </a:lvl2pPr>
            <a:lvl3pPr marL="1371669" indent="0">
              <a:buNone/>
              <a:defRPr/>
            </a:lvl3pPr>
            <a:lvl4pPr marL="2057504" indent="0">
              <a:buNone/>
              <a:defRPr/>
            </a:lvl4pPr>
            <a:lvl5pPr marL="2743337" indent="0">
              <a:buNone/>
              <a:defRPr/>
            </a:lvl5pPr>
          </a:lstStyle>
          <a:p>
            <a:pPr lvl="0"/>
            <a:r>
              <a:rPr lang="en-GB"/>
              <a:t>Click to edit Master text styles</a:t>
            </a:r>
            <a:endParaRPr lang="en-LT"/>
          </a:p>
        </p:txBody>
      </p:sp>
      <p:sp>
        <p:nvSpPr>
          <p:cNvPr id="7" name="TextBox 6">
            <a:extLst>
              <a:ext uri="{FF2B5EF4-FFF2-40B4-BE49-F238E27FC236}">
                <a16:creationId xmlns:a16="http://schemas.microsoft.com/office/drawing/2014/main" id="{6D078FF0-B56D-70B3-2583-8D200108D1F9}"/>
              </a:ext>
            </a:extLst>
          </p:cNvPr>
          <p:cNvSpPr txBox="1"/>
          <p:nvPr userDrawn="1"/>
        </p:nvSpPr>
        <p:spPr>
          <a:xfrm>
            <a:off x="1867631" y="960972"/>
            <a:ext cx="1186543" cy="415498"/>
          </a:xfrm>
          <a:prstGeom prst="rect">
            <a:avLst/>
          </a:prstGeom>
          <a:noFill/>
        </p:spPr>
        <p:txBody>
          <a:bodyPr wrap="none" rtlCol="0">
            <a:spAutoFit/>
          </a:bodyPr>
          <a:lstStyle/>
          <a:p>
            <a:r>
              <a:rPr lang="en-LT" sz="2100">
                <a:solidFill>
                  <a:srgbClr val="000000"/>
                </a:solidFill>
              </a:rPr>
              <a:t>Go back</a:t>
            </a:r>
          </a:p>
        </p:txBody>
      </p:sp>
      <p:pic>
        <p:nvPicPr>
          <p:cNvPr id="8" name="Graphic 7" descr="Arrow Up with solid fill">
            <a:extLst>
              <a:ext uri="{FF2B5EF4-FFF2-40B4-BE49-F238E27FC236}">
                <a16:creationId xmlns:a16="http://schemas.microsoft.com/office/drawing/2014/main" id="{9F1F1630-847F-1A33-5C01-C26EFA5911A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6200000">
            <a:off x="1257300" y="939975"/>
            <a:ext cx="514317" cy="514317"/>
          </a:xfrm>
          <a:prstGeom prst="rect">
            <a:avLst/>
          </a:prstGeom>
        </p:spPr>
      </p:pic>
    </p:spTree>
    <p:extLst>
      <p:ext uri="{BB962C8B-B14F-4D97-AF65-F5344CB8AC3E}">
        <p14:creationId xmlns:p14="http://schemas.microsoft.com/office/powerpoint/2010/main" val="41880597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nly-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38AC0-34C5-4CA2-1D92-FD397901FC09}"/>
              </a:ext>
            </a:extLst>
          </p:cNvPr>
          <p:cNvSpPr>
            <a:spLocks noGrp="1"/>
          </p:cNvSpPr>
          <p:nvPr>
            <p:ph type="title"/>
          </p:nvPr>
        </p:nvSpPr>
        <p:spPr/>
        <p:txBody>
          <a:bodyPr/>
          <a:lstStyle/>
          <a:p>
            <a:r>
              <a:rPr lang="en-US"/>
              <a:t>Click to edit Master title style</a:t>
            </a:r>
            <a:endParaRPr lang="en-GB"/>
          </a:p>
        </p:txBody>
      </p:sp>
      <p:sp>
        <p:nvSpPr>
          <p:cNvPr id="3" name="Slide Number Placeholder 2">
            <a:extLst>
              <a:ext uri="{FF2B5EF4-FFF2-40B4-BE49-F238E27FC236}">
                <a16:creationId xmlns:a16="http://schemas.microsoft.com/office/drawing/2014/main" id="{86032B03-6E7A-4A2D-80F1-21B5FA060A92}"/>
              </a:ext>
            </a:extLst>
          </p:cNvPr>
          <p:cNvSpPr>
            <a:spLocks noGrp="1"/>
          </p:cNvSpPr>
          <p:nvPr>
            <p:ph type="sldNum" sz="quarter" idx="10"/>
          </p:nvPr>
        </p:nvSpPr>
        <p:spPr/>
        <p:txBody>
          <a:bodyPr/>
          <a:lstStyle/>
          <a:p>
            <a:fld id="{B7BD53AE-7240-4391-874D-1B91F412B7AB}" type="slidenum">
              <a:rPr lang="en-US" smtClean="0"/>
              <a:t>‹#›</a:t>
            </a:fld>
            <a:endParaRPr lang="en-US"/>
          </a:p>
        </p:txBody>
      </p:sp>
    </p:spTree>
    <p:extLst>
      <p:ext uri="{BB962C8B-B14F-4D97-AF65-F5344CB8AC3E}">
        <p14:creationId xmlns:p14="http://schemas.microsoft.com/office/powerpoint/2010/main" val="36076081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number-8 block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38AC0-34C5-4CA2-1D92-FD397901FC09}"/>
              </a:ext>
            </a:extLst>
          </p:cNvPr>
          <p:cNvSpPr>
            <a:spLocks noGrp="1"/>
          </p:cNvSpPr>
          <p:nvPr>
            <p:ph type="title"/>
          </p:nvPr>
        </p:nvSpPr>
        <p:spPr/>
        <p:txBody>
          <a:bodyPr/>
          <a:lstStyle/>
          <a:p>
            <a:r>
              <a:rPr lang="en-US"/>
              <a:t>Click to edit Master title style</a:t>
            </a:r>
            <a:endParaRPr lang="en-GB"/>
          </a:p>
        </p:txBody>
      </p:sp>
      <p:sp>
        <p:nvSpPr>
          <p:cNvPr id="3" name="Slide Number Placeholder 2">
            <a:extLst>
              <a:ext uri="{FF2B5EF4-FFF2-40B4-BE49-F238E27FC236}">
                <a16:creationId xmlns:a16="http://schemas.microsoft.com/office/drawing/2014/main" id="{86032B03-6E7A-4A2D-80F1-21B5FA060A92}"/>
              </a:ext>
            </a:extLst>
          </p:cNvPr>
          <p:cNvSpPr>
            <a:spLocks noGrp="1"/>
          </p:cNvSpPr>
          <p:nvPr>
            <p:ph type="sldNum" sz="quarter" idx="10"/>
          </p:nvPr>
        </p:nvSpPr>
        <p:spPr/>
        <p:txBody>
          <a:bodyPr/>
          <a:lstStyle/>
          <a:p>
            <a:fld id="{B7BD53AE-7240-4391-874D-1B91F412B7AB}" type="slidenum">
              <a:rPr lang="en-US" smtClean="0"/>
              <a:t>‹#›</a:t>
            </a:fld>
            <a:endParaRPr lang="en-US"/>
          </a:p>
        </p:txBody>
      </p:sp>
      <p:sp>
        <p:nvSpPr>
          <p:cNvPr id="4" name="Rectangle: Rounded Corners 41">
            <a:extLst>
              <a:ext uri="{FF2B5EF4-FFF2-40B4-BE49-F238E27FC236}">
                <a16:creationId xmlns:a16="http://schemas.microsoft.com/office/drawing/2014/main" id="{4EF02BA2-F04F-40B2-3202-C8F5A2C0916E}"/>
              </a:ext>
            </a:extLst>
          </p:cNvPr>
          <p:cNvSpPr/>
          <p:nvPr userDrawn="1"/>
        </p:nvSpPr>
        <p:spPr>
          <a:xfrm>
            <a:off x="1172108" y="2244405"/>
            <a:ext cx="389522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a:p>
        </p:txBody>
      </p:sp>
      <p:sp>
        <p:nvSpPr>
          <p:cNvPr id="5" name="Rectangle: Rounded Corners 29">
            <a:extLst>
              <a:ext uri="{FF2B5EF4-FFF2-40B4-BE49-F238E27FC236}">
                <a16:creationId xmlns:a16="http://schemas.microsoft.com/office/drawing/2014/main" id="{A02B553E-D571-ECEE-27C9-323272332CFA}"/>
              </a:ext>
            </a:extLst>
          </p:cNvPr>
          <p:cNvSpPr/>
          <p:nvPr userDrawn="1"/>
        </p:nvSpPr>
        <p:spPr>
          <a:xfrm>
            <a:off x="5184717" y="2267000"/>
            <a:ext cx="3895224" cy="3272220"/>
          </a:xfrm>
          <a:prstGeom prst="roundRect">
            <a:avLst>
              <a:gd name="adj" fmla="val 2221"/>
            </a:avLst>
          </a:prstGeom>
          <a:solidFill>
            <a:srgbClr val="B2B7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6" name="Rectangle: Rounded Corners 36">
            <a:extLst>
              <a:ext uri="{FF2B5EF4-FFF2-40B4-BE49-F238E27FC236}">
                <a16:creationId xmlns:a16="http://schemas.microsoft.com/office/drawing/2014/main" id="{05E121E3-1818-1765-7F10-1B5C0B6234B5}"/>
              </a:ext>
            </a:extLst>
          </p:cNvPr>
          <p:cNvSpPr/>
          <p:nvPr userDrawn="1"/>
        </p:nvSpPr>
        <p:spPr>
          <a:xfrm>
            <a:off x="5184717" y="5700068"/>
            <a:ext cx="389522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7" name="Rectangle: Rounded Corners 30">
            <a:extLst>
              <a:ext uri="{FF2B5EF4-FFF2-40B4-BE49-F238E27FC236}">
                <a16:creationId xmlns:a16="http://schemas.microsoft.com/office/drawing/2014/main" id="{C01C7796-C653-17D2-9BFE-4ABD8A7FC3D7}"/>
              </a:ext>
            </a:extLst>
          </p:cNvPr>
          <p:cNvSpPr/>
          <p:nvPr userDrawn="1"/>
        </p:nvSpPr>
        <p:spPr>
          <a:xfrm>
            <a:off x="9197327" y="2267000"/>
            <a:ext cx="389522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8" name="Rectangle: Rounded Corners 39">
            <a:extLst>
              <a:ext uri="{FF2B5EF4-FFF2-40B4-BE49-F238E27FC236}">
                <a16:creationId xmlns:a16="http://schemas.microsoft.com/office/drawing/2014/main" id="{451C2359-C98A-1BF8-4017-076A9E0F78A4}"/>
              </a:ext>
            </a:extLst>
          </p:cNvPr>
          <p:cNvSpPr/>
          <p:nvPr userDrawn="1"/>
        </p:nvSpPr>
        <p:spPr>
          <a:xfrm>
            <a:off x="1172108" y="5700068"/>
            <a:ext cx="3895224" cy="3272220"/>
          </a:xfrm>
          <a:prstGeom prst="roundRect">
            <a:avLst>
              <a:gd name="adj" fmla="val 2221"/>
            </a:avLst>
          </a:prstGeom>
          <a:solidFill>
            <a:srgbClr val="2EF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9" name="Rectangle: Rounded Corners 37">
            <a:extLst>
              <a:ext uri="{FF2B5EF4-FFF2-40B4-BE49-F238E27FC236}">
                <a16:creationId xmlns:a16="http://schemas.microsoft.com/office/drawing/2014/main" id="{23AD7C1C-5B64-BA38-9678-7CFEA9B8F98C}"/>
              </a:ext>
            </a:extLst>
          </p:cNvPr>
          <p:cNvSpPr/>
          <p:nvPr userDrawn="1"/>
        </p:nvSpPr>
        <p:spPr>
          <a:xfrm>
            <a:off x="9197327" y="5700068"/>
            <a:ext cx="389522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10" name="Rectangle: Rounded Corners 38">
            <a:extLst>
              <a:ext uri="{FF2B5EF4-FFF2-40B4-BE49-F238E27FC236}">
                <a16:creationId xmlns:a16="http://schemas.microsoft.com/office/drawing/2014/main" id="{C0C41CC9-1927-7BC4-5B1E-4AA8AE7F5847}"/>
              </a:ext>
            </a:extLst>
          </p:cNvPr>
          <p:cNvSpPr/>
          <p:nvPr userDrawn="1"/>
        </p:nvSpPr>
        <p:spPr>
          <a:xfrm>
            <a:off x="13209935" y="5700068"/>
            <a:ext cx="3895224" cy="3272220"/>
          </a:xfrm>
          <a:prstGeom prst="roundRect">
            <a:avLst>
              <a:gd name="adj" fmla="val 2221"/>
            </a:avLst>
          </a:prstGeom>
          <a:solidFill>
            <a:srgbClr val="B2B7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11" name="Rectangle: Rounded Corners 31">
            <a:extLst>
              <a:ext uri="{FF2B5EF4-FFF2-40B4-BE49-F238E27FC236}">
                <a16:creationId xmlns:a16="http://schemas.microsoft.com/office/drawing/2014/main" id="{85D1C6AC-4B27-915E-93D4-EE7AB6783E78}"/>
              </a:ext>
            </a:extLst>
          </p:cNvPr>
          <p:cNvSpPr/>
          <p:nvPr userDrawn="1"/>
        </p:nvSpPr>
        <p:spPr>
          <a:xfrm>
            <a:off x="13209935" y="2267000"/>
            <a:ext cx="389522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12" name="TextBox 11">
            <a:extLst>
              <a:ext uri="{FF2B5EF4-FFF2-40B4-BE49-F238E27FC236}">
                <a16:creationId xmlns:a16="http://schemas.microsoft.com/office/drawing/2014/main" id="{4AC78231-FD8E-04C5-F88E-EC5D65F6C8F4}"/>
              </a:ext>
            </a:extLst>
          </p:cNvPr>
          <p:cNvSpPr txBox="1"/>
          <p:nvPr userDrawn="1"/>
        </p:nvSpPr>
        <p:spPr>
          <a:xfrm>
            <a:off x="1471027" y="2476785"/>
            <a:ext cx="784189" cy="738664"/>
          </a:xfrm>
          <a:prstGeom prst="rect">
            <a:avLst/>
          </a:prstGeom>
          <a:noFill/>
        </p:spPr>
        <p:txBody>
          <a:bodyPr wrap="none" rtlCol="0">
            <a:spAutoFit/>
          </a:bodyPr>
          <a:lstStyle/>
          <a:p>
            <a:r>
              <a:rPr lang="en-LT" sz="4200">
                <a:solidFill>
                  <a:srgbClr val="000000"/>
                </a:solidFill>
              </a:rPr>
              <a:t>01</a:t>
            </a:r>
          </a:p>
        </p:txBody>
      </p:sp>
      <p:sp>
        <p:nvSpPr>
          <p:cNvPr id="13" name="Text Placeholder 28">
            <a:extLst>
              <a:ext uri="{FF2B5EF4-FFF2-40B4-BE49-F238E27FC236}">
                <a16:creationId xmlns:a16="http://schemas.microsoft.com/office/drawing/2014/main" id="{618ED7FE-5E75-306A-9A94-1A48D1CDC2C2}"/>
              </a:ext>
            </a:extLst>
          </p:cNvPr>
          <p:cNvSpPr>
            <a:spLocks noGrp="1"/>
          </p:cNvSpPr>
          <p:nvPr>
            <p:ph type="body" sz="quarter" idx="12" hasCustomPrompt="1"/>
          </p:nvPr>
        </p:nvSpPr>
        <p:spPr>
          <a:xfrm>
            <a:off x="1471027" y="3619515"/>
            <a:ext cx="3308279"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4" name="TextBox 13">
            <a:extLst>
              <a:ext uri="{FF2B5EF4-FFF2-40B4-BE49-F238E27FC236}">
                <a16:creationId xmlns:a16="http://schemas.microsoft.com/office/drawing/2014/main" id="{78CFBC19-30F0-B520-1836-9D4841D4BDCE}"/>
              </a:ext>
            </a:extLst>
          </p:cNvPr>
          <p:cNvSpPr txBox="1"/>
          <p:nvPr userDrawn="1"/>
        </p:nvSpPr>
        <p:spPr>
          <a:xfrm>
            <a:off x="5492116" y="2476785"/>
            <a:ext cx="784189" cy="738664"/>
          </a:xfrm>
          <a:prstGeom prst="rect">
            <a:avLst/>
          </a:prstGeom>
          <a:noFill/>
        </p:spPr>
        <p:txBody>
          <a:bodyPr wrap="none" rtlCol="0">
            <a:spAutoFit/>
          </a:bodyPr>
          <a:lstStyle/>
          <a:p>
            <a:r>
              <a:rPr lang="en-LT" sz="4200">
                <a:solidFill>
                  <a:srgbClr val="000000"/>
                </a:solidFill>
              </a:rPr>
              <a:t>02</a:t>
            </a:r>
          </a:p>
        </p:txBody>
      </p:sp>
      <p:sp>
        <p:nvSpPr>
          <p:cNvPr id="15" name="Text Placeholder 28">
            <a:extLst>
              <a:ext uri="{FF2B5EF4-FFF2-40B4-BE49-F238E27FC236}">
                <a16:creationId xmlns:a16="http://schemas.microsoft.com/office/drawing/2014/main" id="{7F96D671-40E2-EDCD-211A-7D808D21B9F1}"/>
              </a:ext>
            </a:extLst>
          </p:cNvPr>
          <p:cNvSpPr>
            <a:spLocks noGrp="1"/>
          </p:cNvSpPr>
          <p:nvPr>
            <p:ph type="body" sz="quarter" idx="13" hasCustomPrompt="1"/>
          </p:nvPr>
        </p:nvSpPr>
        <p:spPr>
          <a:xfrm>
            <a:off x="5492116" y="3619515"/>
            <a:ext cx="3308279"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6" name="TextBox 15">
            <a:extLst>
              <a:ext uri="{FF2B5EF4-FFF2-40B4-BE49-F238E27FC236}">
                <a16:creationId xmlns:a16="http://schemas.microsoft.com/office/drawing/2014/main" id="{46F47091-3120-5602-180E-08859D2D5DA5}"/>
              </a:ext>
            </a:extLst>
          </p:cNvPr>
          <p:cNvSpPr txBox="1"/>
          <p:nvPr userDrawn="1"/>
        </p:nvSpPr>
        <p:spPr>
          <a:xfrm>
            <a:off x="9487646" y="2476785"/>
            <a:ext cx="784189" cy="738664"/>
          </a:xfrm>
          <a:prstGeom prst="rect">
            <a:avLst/>
          </a:prstGeom>
          <a:noFill/>
        </p:spPr>
        <p:txBody>
          <a:bodyPr wrap="none" rtlCol="0">
            <a:spAutoFit/>
          </a:bodyPr>
          <a:lstStyle/>
          <a:p>
            <a:r>
              <a:rPr lang="en-LT" sz="4200">
                <a:solidFill>
                  <a:srgbClr val="000000"/>
                </a:solidFill>
              </a:rPr>
              <a:t>03</a:t>
            </a:r>
          </a:p>
        </p:txBody>
      </p:sp>
      <p:sp>
        <p:nvSpPr>
          <p:cNvPr id="17" name="Text Placeholder 28">
            <a:extLst>
              <a:ext uri="{FF2B5EF4-FFF2-40B4-BE49-F238E27FC236}">
                <a16:creationId xmlns:a16="http://schemas.microsoft.com/office/drawing/2014/main" id="{6420A0DE-2AFA-D08E-BC3E-42B761E6A362}"/>
              </a:ext>
            </a:extLst>
          </p:cNvPr>
          <p:cNvSpPr>
            <a:spLocks noGrp="1"/>
          </p:cNvSpPr>
          <p:nvPr>
            <p:ph type="body" sz="quarter" idx="14" hasCustomPrompt="1"/>
          </p:nvPr>
        </p:nvSpPr>
        <p:spPr>
          <a:xfrm>
            <a:off x="9487646" y="3619515"/>
            <a:ext cx="3308279"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8" name="TextBox 17">
            <a:extLst>
              <a:ext uri="{FF2B5EF4-FFF2-40B4-BE49-F238E27FC236}">
                <a16:creationId xmlns:a16="http://schemas.microsoft.com/office/drawing/2014/main" id="{58E47B51-A82B-6D28-A69E-87D887AC6FB3}"/>
              </a:ext>
            </a:extLst>
          </p:cNvPr>
          <p:cNvSpPr txBox="1"/>
          <p:nvPr userDrawn="1"/>
        </p:nvSpPr>
        <p:spPr>
          <a:xfrm>
            <a:off x="13483175" y="2476785"/>
            <a:ext cx="784189" cy="738664"/>
          </a:xfrm>
          <a:prstGeom prst="rect">
            <a:avLst/>
          </a:prstGeom>
          <a:noFill/>
        </p:spPr>
        <p:txBody>
          <a:bodyPr wrap="none" rtlCol="0">
            <a:spAutoFit/>
          </a:bodyPr>
          <a:lstStyle/>
          <a:p>
            <a:r>
              <a:rPr lang="en-LT" sz="4200">
                <a:solidFill>
                  <a:srgbClr val="000000"/>
                </a:solidFill>
              </a:rPr>
              <a:t>04</a:t>
            </a:r>
          </a:p>
        </p:txBody>
      </p:sp>
      <p:sp>
        <p:nvSpPr>
          <p:cNvPr id="19" name="Text Placeholder 28">
            <a:extLst>
              <a:ext uri="{FF2B5EF4-FFF2-40B4-BE49-F238E27FC236}">
                <a16:creationId xmlns:a16="http://schemas.microsoft.com/office/drawing/2014/main" id="{AD6D88B6-1F71-AAED-03B4-E85451E74DF9}"/>
              </a:ext>
            </a:extLst>
          </p:cNvPr>
          <p:cNvSpPr>
            <a:spLocks noGrp="1"/>
          </p:cNvSpPr>
          <p:nvPr>
            <p:ph type="body" sz="quarter" idx="15" hasCustomPrompt="1"/>
          </p:nvPr>
        </p:nvSpPr>
        <p:spPr>
          <a:xfrm>
            <a:off x="13483175" y="3619515"/>
            <a:ext cx="3308279"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0" name="TextBox 19">
            <a:extLst>
              <a:ext uri="{FF2B5EF4-FFF2-40B4-BE49-F238E27FC236}">
                <a16:creationId xmlns:a16="http://schemas.microsoft.com/office/drawing/2014/main" id="{5231544C-0954-1E7A-F924-D83B3BD21268}"/>
              </a:ext>
            </a:extLst>
          </p:cNvPr>
          <p:cNvSpPr txBox="1"/>
          <p:nvPr userDrawn="1"/>
        </p:nvSpPr>
        <p:spPr>
          <a:xfrm>
            <a:off x="1471027" y="5978199"/>
            <a:ext cx="784189" cy="738664"/>
          </a:xfrm>
          <a:prstGeom prst="rect">
            <a:avLst/>
          </a:prstGeom>
          <a:noFill/>
        </p:spPr>
        <p:txBody>
          <a:bodyPr wrap="none" rtlCol="0">
            <a:spAutoFit/>
          </a:bodyPr>
          <a:lstStyle/>
          <a:p>
            <a:r>
              <a:rPr lang="en-LT" sz="4200">
                <a:solidFill>
                  <a:srgbClr val="000000"/>
                </a:solidFill>
              </a:rPr>
              <a:t>05</a:t>
            </a:r>
          </a:p>
        </p:txBody>
      </p:sp>
      <p:sp>
        <p:nvSpPr>
          <p:cNvPr id="21" name="Text Placeholder 28">
            <a:extLst>
              <a:ext uri="{FF2B5EF4-FFF2-40B4-BE49-F238E27FC236}">
                <a16:creationId xmlns:a16="http://schemas.microsoft.com/office/drawing/2014/main" id="{57914EF3-9298-78DE-AA52-CD148E20BB14}"/>
              </a:ext>
            </a:extLst>
          </p:cNvPr>
          <p:cNvSpPr>
            <a:spLocks noGrp="1"/>
          </p:cNvSpPr>
          <p:nvPr>
            <p:ph type="body" sz="quarter" idx="16" hasCustomPrompt="1"/>
          </p:nvPr>
        </p:nvSpPr>
        <p:spPr>
          <a:xfrm>
            <a:off x="1471027" y="7120929"/>
            <a:ext cx="3308279"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2" name="TextBox 21">
            <a:extLst>
              <a:ext uri="{FF2B5EF4-FFF2-40B4-BE49-F238E27FC236}">
                <a16:creationId xmlns:a16="http://schemas.microsoft.com/office/drawing/2014/main" id="{8720226B-1F56-9750-7B21-9B692006954C}"/>
              </a:ext>
            </a:extLst>
          </p:cNvPr>
          <p:cNvSpPr txBox="1"/>
          <p:nvPr userDrawn="1"/>
        </p:nvSpPr>
        <p:spPr>
          <a:xfrm>
            <a:off x="5492116" y="5978199"/>
            <a:ext cx="784189" cy="738664"/>
          </a:xfrm>
          <a:prstGeom prst="rect">
            <a:avLst/>
          </a:prstGeom>
          <a:noFill/>
        </p:spPr>
        <p:txBody>
          <a:bodyPr wrap="none" rtlCol="0">
            <a:spAutoFit/>
          </a:bodyPr>
          <a:lstStyle/>
          <a:p>
            <a:r>
              <a:rPr lang="en-LT" sz="4200">
                <a:solidFill>
                  <a:srgbClr val="000000"/>
                </a:solidFill>
              </a:rPr>
              <a:t>06</a:t>
            </a:r>
          </a:p>
        </p:txBody>
      </p:sp>
      <p:sp>
        <p:nvSpPr>
          <p:cNvPr id="23" name="Text Placeholder 28">
            <a:extLst>
              <a:ext uri="{FF2B5EF4-FFF2-40B4-BE49-F238E27FC236}">
                <a16:creationId xmlns:a16="http://schemas.microsoft.com/office/drawing/2014/main" id="{32290FAD-0A4E-E985-6720-32D31AD9C2C6}"/>
              </a:ext>
            </a:extLst>
          </p:cNvPr>
          <p:cNvSpPr>
            <a:spLocks noGrp="1"/>
          </p:cNvSpPr>
          <p:nvPr>
            <p:ph type="body" sz="quarter" idx="17" hasCustomPrompt="1"/>
          </p:nvPr>
        </p:nvSpPr>
        <p:spPr>
          <a:xfrm>
            <a:off x="5492116" y="7120929"/>
            <a:ext cx="3308279"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4" name="TextBox 23">
            <a:extLst>
              <a:ext uri="{FF2B5EF4-FFF2-40B4-BE49-F238E27FC236}">
                <a16:creationId xmlns:a16="http://schemas.microsoft.com/office/drawing/2014/main" id="{63EE06CA-C6E0-CDAB-7206-7966C2C91B2C}"/>
              </a:ext>
            </a:extLst>
          </p:cNvPr>
          <p:cNvSpPr txBox="1"/>
          <p:nvPr userDrawn="1"/>
        </p:nvSpPr>
        <p:spPr>
          <a:xfrm>
            <a:off x="9487646" y="5978199"/>
            <a:ext cx="784189" cy="738664"/>
          </a:xfrm>
          <a:prstGeom prst="rect">
            <a:avLst/>
          </a:prstGeom>
          <a:noFill/>
        </p:spPr>
        <p:txBody>
          <a:bodyPr wrap="none" rtlCol="0">
            <a:spAutoFit/>
          </a:bodyPr>
          <a:lstStyle/>
          <a:p>
            <a:r>
              <a:rPr lang="en-LT" sz="4200">
                <a:solidFill>
                  <a:srgbClr val="000000"/>
                </a:solidFill>
              </a:rPr>
              <a:t>07</a:t>
            </a:r>
          </a:p>
        </p:txBody>
      </p:sp>
      <p:sp>
        <p:nvSpPr>
          <p:cNvPr id="25" name="Text Placeholder 28">
            <a:extLst>
              <a:ext uri="{FF2B5EF4-FFF2-40B4-BE49-F238E27FC236}">
                <a16:creationId xmlns:a16="http://schemas.microsoft.com/office/drawing/2014/main" id="{03953ED4-1541-FB6A-9179-6BA279391ED8}"/>
              </a:ext>
            </a:extLst>
          </p:cNvPr>
          <p:cNvSpPr>
            <a:spLocks noGrp="1"/>
          </p:cNvSpPr>
          <p:nvPr>
            <p:ph type="body" sz="quarter" idx="18" hasCustomPrompt="1"/>
          </p:nvPr>
        </p:nvSpPr>
        <p:spPr>
          <a:xfrm>
            <a:off x="9487646" y="7120929"/>
            <a:ext cx="3308279"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6" name="TextBox 25">
            <a:extLst>
              <a:ext uri="{FF2B5EF4-FFF2-40B4-BE49-F238E27FC236}">
                <a16:creationId xmlns:a16="http://schemas.microsoft.com/office/drawing/2014/main" id="{F7EE518D-037E-FAA0-2253-C732F3A54069}"/>
              </a:ext>
            </a:extLst>
          </p:cNvPr>
          <p:cNvSpPr txBox="1"/>
          <p:nvPr userDrawn="1"/>
        </p:nvSpPr>
        <p:spPr>
          <a:xfrm>
            <a:off x="13483175" y="5978199"/>
            <a:ext cx="784189" cy="738664"/>
          </a:xfrm>
          <a:prstGeom prst="rect">
            <a:avLst/>
          </a:prstGeom>
          <a:noFill/>
        </p:spPr>
        <p:txBody>
          <a:bodyPr wrap="none" rtlCol="0">
            <a:spAutoFit/>
          </a:bodyPr>
          <a:lstStyle/>
          <a:p>
            <a:r>
              <a:rPr lang="en-LT" sz="4200">
                <a:solidFill>
                  <a:srgbClr val="000000"/>
                </a:solidFill>
              </a:rPr>
              <a:t>08</a:t>
            </a:r>
          </a:p>
        </p:txBody>
      </p:sp>
      <p:sp>
        <p:nvSpPr>
          <p:cNvPr id="27" name="Text Placeholder 28">
            <a:extLst>
              <a:ext uri="{FF2B5EF4-FFF2-40B4-BE49-F238E27FC236}">
                <a16:creationId xmlns:a16="http://schemas.microsoft.com/office/drawing/2014/main" id="{1CF083DF-B991-DF8C-E303-3A59D7AF1453}"/>
              </a:ext>
            </a:extLst>
          </p:cNvPr>
          <p:cNvSpPr>
            <a:spLocks noGrp="1"/>
          </p:cNvSpPr>
          <p:nvPr>
            <p:ph type="body" sz="quarter" idx="19" hasCustomPrompt="1"/>
          </p:nvPr>
        </p:nvSpPr>
        <p:spPr>
          <a:xfrm>
            <a:off x="13483175" y="7120929"/>
            <a:ext cx="3308279"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Tree>
    <p:extLst>
      <p:ext uri="{BB962C8B-B14F-4D97-AF65-F5344CB8AC3E}">
        <p14:creationId xmlns:p14="http://schemas.microsoft.com/office/powerpoint/2010/main" val="27387235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number-6 block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38AC0-34C5-4CA2-1D92-FD397901FC09}"/>
              </a:ext>
            </a:extLst>
          </p:cNvPr>
          <p:cNvSpPr>
            <a:spLocks noGrp="1"/>
          </p:cNvSpPr>
          <p:nvPr>
            <p:ph type="title"/>
          </p:nvPr>
        </p:nvSpPr>
        <p:spPr/>
        <p:txBody>
          <a:bodyPr/>
          <a:lstStyle/>
          <a:p>
            <a:r>
              <a:rPr lang="en-US"/>
              <a:t>Click to edit Master title style</a:t>
            </a:r>
            <a:endParaRPr lang="en-GB"/>
          </a:p>
        </p:txBody>
      </p:sp>
      <p:sp>
        <p:nvSpPr>
          <p:cNvPr id="3" name="Slide Number Placeholder 2">
            <a:extLst>
              <a:ext uri="{FF2B5EF4-FFF2-40B4-BE49-F238E27FC236}">
                <a16:creationId xmlns:a16="http://schemas.microsoft.com/office/drawing/2014/main" id="{86032B03-6E7A-4A2D-80F1-21B5FA060A92}"/>
              </a:ext>
            </a:extLst>
          </p:cNvPr>
          <p:cNvSpPr>
            <a:spLocks noGrp="1"/>
          </p:cNvSpPr>
          <p:nvPr>
            <p:ph type="sldNum" sz="quarter" idx="10"/>
          </p:nvPr>
        </p:nvSpPr>
        <p:spPr/>
        <p:txBody>
          <a:bodyPr/>
          <a:lstStyle/>
          <a:p>
            <a:fld id="{B7BD53AE-7240-4391-874D-1B91F412B7AB}" type="slidenum">
              <a:rPr lang="en-US" smtClean="0"/>
              <a:t>‹#›</a:t>
            </a:fld>
            <a:endParaRPr lang="en-US"/>
          </a:p>
        </p:txBody>
      </p:sp>
      <p:sp>
        <p:nvSpPr>
          <p:cNvPr id="4" name="Rectangle: Rounded Corners 41">
            <a:extLst>
              <a:ext uri="{FF2B5EF4-FFF2-40B4-BE49-F238E27FC236}">
                <a16:creationId xmlns:a16="http://schemas.microsoft.com/office/drawing/2014/main" id="{4EF02BA2-F04F-40B2-3202-C8F5A2C0916E}"/>
              </a:ext>
            </a:extLst>
          </p:cNvPr>
          <p:cNvSpPr/>
          <p:nvPr userDrawn="1"/>
        </p:nvSpPr>
        <p:spPr>
          <a:xfrm>
            <a:off x="1172108" y="2244405"/>
            <a:ext cx="5182088"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a:p>
        </p:txBody>
      </p:sp>
      <p:sp>
        <p:nvSpPr>
          <p:cNvPr id="5" name="Rectangle: Rounded Corners 29">
            <a:extLst>
              <a:ext uri="{FF2B5EF4-FFF2-40B4-BE49-F238E27FC236}">
                <a16:creationId xmlns:a16="http://schemas.microsoft.com/office/drawing/2014/main" id="{A02B553E-D571-ECEE-27C9-323272332CFA}"/>
              </a:ext>
            </a:extLst>
          </p:cNvPr>
          <p:cNvSpPr/>
          <p:nvPr userDrawn="1"/>
        </p:nvSpPr>
        <p:spPr>
          <a:xfrm>
            <a:off x="6510361" y="2267000"/>
            <a:ext cx="5182088" cy="3272220"/>
          </a:xfrm>
          <a:prstGeom prst="roundRect">
            <a:avLst>
              <a:gd name="adj" fmla="val 2221"/>
            </a:avLst>
          </a:prstGeom>
          <a:solidFill>
            <a:srgbClr val="B2B7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6" name="Rectangle: Rounded Corners 36">
            <a:extLst>
              <a:ext uri="{FF2B5EF4-FFF2-40B4-BE49-F238E27FC236}">
                <a16:creationId xmlns:a16="http://schemas.microsoft.com/office/drawing/2014/main" id="{05E121E3-1818-1765-7F10-1B5C0B6234B5}"/>
              </a:ext>
            </a:extLst>
          </p:cNvPr>
          <p:cNvSpPr/>
          <p:nvPr userDrawn="1"/>
        </p:nvSpPr>
        <p:spPr>
          <a:xfrm>
            <a:off x="6510361" y="5700068"/>
            <a:ext cx="5182088"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7" name="Rectangle: Rounded Corners 30">
            <a:extLst>
              <a:ext uri="{FF2B5EF4-FFF2-40B4-BE49-F238E27FC236}">
                <a16:creationId xmlns:a16="http://schemas.microsoft.com/office/drawing/2014/main" id="{C01C7796-C653-17D2-9BFE-4ABD8A7FC3D7}"/>
              </a:ext>
            </a:extLst>
          </p:cNvPr>
          <p:cNvSpPr/>
          <p:nvPr userDrawn="1"/>
        </p:nvSpPr>
        <p:spPr>
          <a:xfrm>
            <a:off x="11848613" y="2267000"/>
            <a:ext cx="5182088"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8" name="Rectangle: Rounded Corners 39">
            <a:extLst>
              <a:ext uri="{FF2B5EF4-FFF2-40B4-BE49-F238E27FC236}">
                <a16:creationId xmlns:a16="http://schemas.microsoft.com/office/drawing/2014/main" id="{451C2359-C98A-1BF8-4017-076A9E0F78A4}"/>
              </a:ext>
            </a:extLst>
          </p:cNvPr>
          <p:cNvSpPr/>
          <p:nvPr userDrawn="1"/>
        </p:nvSpPr>
        <p:spPr>
          <a:xfrm>
            <a:off x="1172108" y="5700068"/>
            <a:ext cx="5182088" cy="3272220"/>
          </a:xfrm>
          <a:prstGeom prst="roundRect">
            <a:avLst>
              <a:gd name="adj" fmla="val 2221"/>
            </a:avLst>
          </a:prstGeom>
          <a:solidFill>
            <a:srgbClr val="2EF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9" name="Rectangle: Rounded Corners 37">
            <a:extLst>
              <a:ext uri="{FF2B5EF4-FFF2-40B4-BE49-F238E27FC236}">
                <a16:creationId xmlns:a16="http://schemas.microsoft.com/office/drawing/2014/main" id="{23AD7C1C-5B64-BA38-9678-7CFEA9B8F98C}"/>
              </a:ext>
            </a:extLst>
          </p:cNvPr>
          <p:cNvSpPr/>
          <p:nvPr userDrawn="1"/>
        </p:nvSpPr>
        <p:spPr>
          <a:xfrm>
            <a:off x="11848613" y="5700068"/>
            <a:ext cx="5182088"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12" name="TextBox 11">
            <a:extLst>
              <a:ext uri="{FF2B5EF4-FFF2-40B4-BE49-F238E27FC236}">
                <a16:creationId xmlns:a16="http://schemas.microsoft.com/office/drawing/2014/main" id="{4AC78231-FD8E-04C5-F88E-EC5D65F6C8F4}"/>
              </a:ext>
            </a:extLst>
          </p:cNvPr>
          <p:cNvSpPr txBox="1"/>
          <p:nvPr userDrawn="1"/>
        </p:nvSpPr>
        <p:spPr>
          <a:xfrm>
            <a:off x="1471027" y="2476785"/>
            <a:ext cx="784189" cy="738664"/>
          </a:xfrm>
          <a:prstGeom prst="rect">
            <a:avLst/>
          </a:prstGeom>
          <a:noFill/>
        </p:spPr>
        <p:txBody>
          <a:bodyPr wrap="none" rtlCol="0">
            <a:spAutoFit/>
          </a:bodyPr>
          <a:lstStyle/>
          <a:p>
            <a:r>
              <a:rPr lang="en-LT" sz="4200">
                <a:solidFill>
                  <a:srgbClr val="000000"/>
                </a:solidFill>
              </a:rPr>
              <a:t>01</a:t>
            </a:r>
          </a:p>
        </p:txBody>
      </p:sp>
      <p:sp>
        <p:nvSpPr>
          <p:cNvPr id="13" name="Text Placeholder 28">
            <a:extLst>
              <a:ext uri="{FF2B5EF4-FFF2-40B4-BE49-F238E27FC236}">
                <a16:creationId xmlns:a16="http://schemas.microsoft.com/office/drawing/2014/main" id="{618ED7FE-5E75-306A-9A94-1A48D1CDC2C2}"/>
              </a:ext>
            </a:extLst>
          </p:cNvPr>
          <p:cNvSpPr>
            <a:spLocks noGrp="1"/>
          </p:cNvSpPr>
          <p:nvPr>
            <p:ph type="body" sz="quarter" idx="12" hasCustomPrompt="1"/>
          </p:nvPr>
        </p:nvSpPr>
        <p:spPr>
          <a:xfrm>
            <a:off x="1471025" y="3619515"/>
            <a:ext cx="4577646"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4" name="TextBox 13">
            <a:extLst>
              <a:ext uri="{FF2B5EF4-FFF2-40B4-BE49-F238E27FC236}">
                <a16:creationId xmlns:a16="http://schemas.microsoft.com/office/drawing/2014/main" id="{78CFBC19-30F0-B520-1836-9D4841D4BDCE}"/>
              </a:ext>
            </a:extLst>
          </p:cNvPr>
          <p:cNvSpPr txBox="1"/>
          <p:nvPr userDrawn="1"/>
        </p:nvSpPr>
        <p:spPr>
          <a:xfrm>
            <a:off x="6838157" y="2476785"/>
            <a:ext cx="784189" cy="738664"/>
          </a:xfrm>
          <a:prstGeom prst="rect">
            <a:avLst/>
          </a:prstGeom>
          <a:noFill/>
        </p:spPr>
        <p:txBody>
          <a:bodyPr wrap="none" rtlCol="0">
            <a:spAutoFit/>
          </a:bodyPr>
          <a:lstStyle/>
          <a:p>
            <a:r>
              <a:rPr lang="en-LT" sz="4200">
                <a:solidFill>
                  <a:srgbClr val="000000"/>
                </a:solidFill>
              </a:rPr>
              <a:t>02</a:t>
            </a:r>
          </a:p>
        </p:txBody>
      </p:sp>
      <p:sp>
        <p:nvSpPr>
          <p:cNvPr id="15" name="Text Placeholder 28">
            <a:extLst>
              <a:ext uri="{FF2B5EF4-FFF2-40B4-BE49-F238E27FC236}">
                <a16:creationId xmlns:a16="http://schemas.microsoft.com/office/drawing/2014/main" id="{7F96D671-40E2-EDCD-211A-7D808D21B9F1}"/>
              </a:ext>
            </a:extLst>
          </p:cNvPr>
          <p:cNvSpPr>
            <a:spLocks noGrp="1"/>
          </p:cNvSpPr>
          <p:nvPr>
            <p:ph type="body" sz="quarter" idx="13" hasCustomPrompt="1"/>
          </p:nvPr>
        </p:nvSpPr>
        <p:spPr>
          <a:xfrm>
            <a:off x="6838155" y="3619515"/>
            <a:ext cx="4577646"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6" name="TextBox 15">
            <a:extLst>
              <a:ext uri="{FF2B5EF4-FFF2-40B4-BE49-F238E27FC236}">
                <a16:creationId xmlns:a16="http://schemas.microsoft.com/office/drawing/2014/main" id="{46F47091-3120-5602-180E-08859D2D5DA5}"/>
              </a:ext>
            </a:extLst>
          </p:cNvPr>
          <p:cNvSpPr txBox="1"/>
          <p:nvPr userDrawn="1"/>
        </p:nvSpPr>
        <p:spPr>
          <a:xfrm>
            <a:off x="12179731" y="2476785"/>
            <a:ext cx="784189" cy="738664"/>
          </a:xfrm>
          <a:prstGeom prst="rect">
            <a:avLst/>
          </a:prstGeom>
          <a:noFill/>
        </p:spPr>
        <p:txBody>
          <a:bodyPr wrap="none" rtlCol="0">
            <a:spAutoFit/>
          </a:bodyPr>
          <a:lstStyle/>
          <a:p>
            <a:r>
              <a:rPr lang="en-LT" sz="4200">
                <a:solidFill>
                  <a:srgbClr val="000000"/>
                </a:solidFill>
              </a:rPr>
              <a:t>03</a:t>
            </a:r>
          </a:p>
        </p:txBody>
      </p:sp>
      <p:sp>
        <p:nvSpPr>
          <p:cNvPr id="17" name="Text Placeholder 28">
            <a:extLst>
              <a:ext uri="{FF2B5EF4-FFF2-40B4-BE49-F238E27FC236}">
                <a16:creationId xmlns:a16="http://schemas.microsoft.com/office/drawing/2014/main" id="{6420A0DE-2AFA-D08E-BC3E-42B761E6A362}"/>
              </a:ext>
            </a:extLst>
          </p:cNvPr>
          <p:cNvSpPr>
            <a:spLocks noGrp="1"/>
          </p:cNvSpPr>
          <p:nvPr>
            <p:ph type="body" sz="quarter" idx="14" hasCustomPrompt="1"/>
          </p:nvPr>
        </p:nvSpPr>
        <p:spPr>
          <a:xfrm>
            <a:off x="12179729" y="3619515"/>
            <a:ext cx="4577646"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0" name="TextBox 19">
            <a:extLst>
              <a:ext uri="{FF2B5EF4-FFF2-40B4-BE49-F238E27FC236}">
                <a16:creationId xmlns:a16="http://schemas.microsoft.com/office/drawing/2014/main" id="{5231544C-0954-1E7A-F924-D83B3BD21268}"/>
              </a:ext>
            </a:extLst>
          </p:cNvPr>
          <p:cNvSpPr txBox="1"/>
          <p:nvPr userDrawn="1"/>
        </p:nvSpPr>
        <p:spPr>
          <a:xfrm>
            <a:off x="1471027" y="5978199"/>
            <a:ext cx="784189" cy="738664"/>
          </a:xfrm>
          <a:prstGeom prst="rect">
            <a:avLst/>
          </a:prstGeom>
          <a:noFill/>
        </p:spPr>
        <p:txBody>
          <a:bodyPr wrap="none" rtlCol="0">
            <a:spAutoFit/>
          </a:bodyPr>
          <a:lstStyle/>
          <a:p>
            <a:r>
              <a:rPr lang="en-LT" sz="4200">
                <a:solidFill>
                  <a:srgbClr val="000000"/>
                </a:solidFill>
              </a:rPr>
              <a:t>04</a:t>
            </a:r>
          </a:p>
        </p:txBody>
      </p:sp>
      <p:sp>
        <p:nvSpPr>
          <p:cNvPr id="21" name="Text Placeholder 28">
            <a:extLst>
              <a:ext uri="{FF2B5EF4-FFF2-40B4-BE49-F238E27FC236}">
                <a16:creationId xmlns:a16="http://schemas.microsoft.com/office/drawing/2014/main" id="{57914EF3-9298-78DE-AA52-CD148E20BB14}"/>
              </a:ext>
            </a:extLst>
          </p:cNvPr>
          <p:cNvSpPr>
            <a:spLocks noGrp="1"/>
          </p:cNvSpPr>
          <p:nvPr>
            <p:ph type="body" sz="quarter" idx="16" hasCustomPrompt="1"/>
          </p:nvPr>
        </p:nvSpPr>
        <p:spPr>
          <a:xfrm>
            <a:off x="1471025" y="7120929"/>
            <a:ext cx="4577646"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2" name="TextBox 21">
            <a:extLst>
              <a:ext uri="{FF2B5EF4-FFF2-40B4-BE49-F238E27FC236}">
                <a16:creationId xmlns:a16="http://schemas.microsoft.com/office/drawing/2014/main" id="{8720226B-1F56-9750-7B21-9B692006954C}"/>
              </a:ext>
            </a:extLst>
          </p:cNvPr>
          <p:cNvSpPr txBox="1"/>
          <p:nvPr userDrawn="1"/>
        </p:nvSpPr>
        <p:spPr>
          <a:xfrm>
            <a:off x="6838157" y="5978199"/>
            <a:ext cx="784189" cy="738664"/>
          </a:xfrm>
          <a:prstGeom prst="rect">
            <a:avLst/>
          </a:prstGeom>
          <a:noFill/>
        </p:spPr>
        <p:txBody>
          <a:bodyPr wrap="none" rtlCol="0">
            <a:spAutoFit/>
          </a:bodyPr>
          <a:lstStyle/>
          <a:p>
            <a:r>
              <a:rPr lang="en-LT" sz="4200">
                <a:solidFill>
                  <a:srgbClr val="000000"/>
                </a:solidFill>
              </a:rPr>
              <a:t>05</a:t>
            </a:r>
          </a:p>
        </p:txBody>
      </p:sp>
      <p:sp>
        <p:nvSpPr>
          <p:cNvPr id="23" name="Text Placeholder 28">
            <a:extLst>
              <a:ext uri="{FF2B5EF4-FFF2-40B4-BE49-F238E27FC236}">
                <a16:creationId xmlns:a16="http://schemas.microsoft.com/office/drawing/2014/main" id="{32290FAD-0A4E-E985-6720-32D31AD9C2C6}"/>
              </a:ext>
            </a:extLst>
          </p:cNvPr>
          <p:cNvSpPr>
            <a:spLocks noGrp="1"/>
          </p:cNvSpPr>
          <p:nvPr>
            <p:ph type="body" sz="quarter" idx="17" hasCustomPrompt="1"/>
          </p:nvPr>
        </p:nvSpPr>
        <p:spPr>
          <a:xfrm>
            <a:off x="6838155" y="7120929"/>
            <a:ext cx="4577646"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4" name="TextBox 23">
            <a:extLst>
              <a:ext uri="{FF2B5EF4-FFF2-40B4-BE49-F238E27FC236}">
                <a16:creationId xmlns:a16="http://schemas.microsoft.com/office/drawing/2014/main" id="{63EE06CA-C6E0-CDAB-7206-7966C2C91B2C}"/>
              </a:ext>
            </a:extLst>
          </p:cNvPr>
          <p:cNvSpPr txBox="1"/>
          <p:nvPr userDrawn="1"/>
        </p:nvSpPr>
        <p:spPr>
          <a:xfrm>
            <a:off x="12179731" y="5978199"/>
            <a:ext cx="784189" cy="738664"/>
          </a:xfrm>
          <a:prstGeom prst="rect">
            <a:avLst/>
          </a:prstGeom>
          <a:noFill/>
        </p:spPr>
        <p:txBody>
          <a:bodyPr wrap="none" rtlCol="0">
            <a:spAutoFit/>
          </a:bodyPr>
          <a:lstStyle/>
          <a:p>
            <a:r>
              <a:rPr lang="en-LT" sz="4200">
                <a:solidFill>
                  <a:srgbClr val="000000"/>
                </a:solidFill>
              </a:rPr>
              <a:t>06</a:t>
            </a:r>
          </a:p>
        </p:txBody>
      </p:sp>
      <p:sp>
        <p:nvSpPr>
          <p:cNvPr id="25" name="Text Placeholder 28">
            <a:extLst>
              <a:ext uri="{FF2B5EF4-FFF2-40B4-BE49-F238E27FC236}">
                <a16:creationId xmlns:a16="http://schemas.microsoft.com/office/drawing/2014/main" id="{03953ED4-1541-FB6A-9179-6BA279391ED8}"/>
              </a:ext>
            </a:extLst>
          </p:cNvPr>
          <p:cNvSpPr>
            <a:spLocks noGrp="1"/>
          </p:cNvSpPr>
          <p:nvPr>
            <p:ph type="body" sz="quarter" idx="18" hasCustomPrompt="1"/>
          </p:nvPr>
        </p:nvSpPr>
        <p:spPr>
          <a:xfrm>
            <a:off x="12179729" y="7120929"/>
            <a:ext cx="4577646"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Tree>
    <p:extLst>
      <p:ext uri="{BB962C8B-B14F-4D97-AF65-F5344CB8AC3E}">
        <p14:creationId xmlns:p14="http://schemas.microsoft.com/office/powerpoint/2010/main" val="1758693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number-4 block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38AC0-34C5-4CA2-1D92-FD397901FC09}"/>
              </a:ext>
            </a:extLst>
          </p:cNvPr>
          <p:cNvSpPr>
            <a:spLocks noGrp="1"/>
          </p:cNvSpPr>
          <p:nvPr>
            <p:ph type="title"/>
          </p:nvPr>
        </p:nvSpPr>
        <p:spPr/>
        <p:txBody>
          <a:bodyPr/>
          <a:lstStyle/>
          <a:p>
            <a:r>
              <a:rPr lang="en-US"/>
              <a:t>Click to edit Master title style</a:t>
            </a:r>
            <a:endParaRPr lang="en-GB"/>
          </a:p>
        </p:txBody>
      </p:sp>
      <p:sp>
        <p:nvSpPr>
          <p:cNvPr id="3" name="Slide Number Placeholder 2">
            <a:extLst>
              <a:ext uri="{FF2B5EF4-FFF2-40B4-BE49-F238E27FC236}">
                <a16:creationId xmlns:a16="http://schemas.microsoft.com/office/drawing/2014/main" id="{86032B03-6E7A-4A2D-80F1-21B5FA060A92}"/>
              </a:ext>
            </a:extLst>
          </p:cNvPr>
          <p:cNvSpPr>
            <a:spLocks noGrp="1"/>
          </p:cNvSpPr>
          <p:nvPr>
            <p:ph type="sldNum" sz="quarter" idx="10"/>
          </p:nvPr>
        </p:nvSpPr>
        <p:spPr/>
        <p:txBody>
          <a:bodyPr/>
          <a:lstStyle/>
          <a:p>
            <a:fld id="{B7BD53AE-7240-4391-874D-1B91F412B7AB}" type="slidenum">
              <a:rPr lang="en-US" smtClean="0"/>
              <a:t>‹#›</a:t>
            </a:fld>
            <a:endParaRPr lang="en-US"/>
          </a:p>
        </p:txBody>
      </p:sp>
      <p:sp>
        <p:nvSpPr>
          <p:cNvPr id="4" name="Rectangle: Rounded Corners 41">
            <a:extLst>
              <a:ext uri="{FF2B5EF4-FFF2-40B4-BE49-F238E27FC236}">
                <a16:creationId xmlns:a16="http://schemas.microsoft.com/office/drawing/2014/main" id="{4EF02BA2-F04F-40B2-3202-C8F5A2C0916E}"/>
              </a:ext>
            </a:extLst>
          </p:cNvPr>
          <p:cNvSpPr/>
          <p:nvPr userDrawn="1"/>
        </p:nvSpPr>
        <p:spPr>
          <a:xfrm>
            <a:off x="1172108" y="2244405"/>
            <a:ext cx="781159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a:p>
        </p:txBody>
      </p:sp>
      <p:sp>
        <p:nvSpPr>
          <p:cNvPr id="5" name="Rectangle: Rounded Corners 29">
            <a:extLst>
              <a:ext uri="{FF2B5EF4-FFF2-40B4-BE49-F238E27FC236}">
                <a16:creationId xmlns:a16="http://schemas.microsoft.com/office/drawing/2014/main" id="{A02B553E-D571-ECEE-27C9-323272332CFA}"/>
              </a:ext>
            </a:extLst>
          </p:cNvPr>
          <p:cNvSpPr/>
          <p:nvPr userDrawn="1"/>
        </p:nvSpPr>
        <p:spPr>
          <a:xfrm>
            <a:off x="9219109" y="2267000"/>
            <a:ext cx="781159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6" name="Rectangle: Rounded Corners 36">
            <a:extLst>
              <a:ext uri="{FF2B5EF4-FFF2-40B4-BE49-F238E27FC236}">
                <a16:creationId xmlns:a16="http://schemas.microsoft.com/office/drawing/2014/main" id="{05E121E3-1818-1765-7F10-1B5C0B6234B5}"/>
              </a:ext>
            </a:extLst>
          </p:cNvPr>
          <p:cNvSpPr/>
          <p:nvPr userDrawn="1"/>
        </p:nvSpPr>
        <p:spPr>
          <a:xfrm>
            <a:off x="9219109" y="5700068"/>
            <a:ext cx="781159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8" name="Rectangle: Rounded Corners 39">
            <a:extLst>
              <a:ext uri="{FF2B5EF4-FFF2-40B4-BE49-F238E27FC236}">
                <a16:creationId xmlns:a16="http://schemas.microsoft.com/office/drawing/2014/main" id="{451C2359-C98A-1BF8-4017-076A9E0F78A4}"/>
              </a:ext>
            </a:extLst>
          </p:cNvPr>
          <p:cNvSpPr/>
          <p:nvPr userDrawn="1"/>
        </p:nvSpPr>
        <p:spPr>
          <a:xfrm>
            <a:off x="1172108" y="5700068"/>
            <a:ext cx="7811594" cy="3272220"/>
          </a:xfrm>
          <a:prstGeom prst="roundRect">
            <a:avLst>
              <a:gd name="adj" fmla="val 2221"/>
            </a:avLst>
          </a:prstGeom>
          <a:solidFill>
            <a:srgbClr val="B2B7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12" name="TextBox 11">
            <a:extLst>
              <a:ext uri="{FF2B5EF4-FFF2-40B4-BE49-F238E27FC236}">
                <a16:creationId xmlns:a16="http://schemas.microsoft.com/office/drawing/2014/main" id="{4AC78231-FD8E-04C5-F88E-EC5D65F6C8F4}"/>
              </a:ext>
            </a:extLst>
          </p:cNvPr>
          <p:cNvSpPr txBox="1"/>
          <p:nvPr userDrawn="1"/>
        </p:nvSpPr>
        <p:spPr>
          <a:xfrm>
            <a:off x="1471027" y="2476785"/>
            <a:ext cx="784189" cy="738664"/>
          </a:xfrm>
          <a:prstGeom prst="rect">
            <a:avLst/>
          </a:prstGeom>
          <a:noFill/>
        </p:spPr>
        <p:txBody>
          <a:bodyPr wrap="none" rtlCol="0">
            <a:spAutoFit/>
          </a:bodyPr>
          <a:lstStyle/>
          <a:p>
            <a:r>
              <a:rPr lang="en-LT" sz="4200">
                <a:solidFill>
                  <a:srgbClr val="000000"/>
                </a:solidFill>
              </a:rPr>
              <a:t>01</a:t>
            </a:r>
          </a:p>
        </p:txBody>
      </p:sp>
      <p:sp>
        <p:nvSpPr>
          <p:cNvPr id="13" name="Text Placeholder 28">
            <a:extLst>
              <a:ext uri="{FF2B5EF4-FFF2-40B4-BE49-F238E27FC236}">
                <a16:creationId xmlns:a16="http://schemas.microsoft.com/office/drawing/2014/main" id="{618ED7FE-5E75-306A-9A94-1A48D1CDC2C2}"/>
              </a:ext>
            </a:extLst>
          </p:cNvPr>
          <p:cNvSpPr>
            <a:spLocks noGrp="1"/>
          </p:cNvSpPr>
          <p:nvPr>
            <p:ph type="body" sz="quarter" idx="12" hasCustomPrompt="1"/>
          </p:nvPr>
        </p:nvSpPr>
        <p:spPr>
          <a:xfrm>
            <a:off x="1471025" y="3619515"/>
            <a:ext cx="7048230"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4" name="TextBox 13">
            <a:extLst>
              <a:ext uri="{FF2B5EF4-FFF2-40B4-BE49-F238E27FC236}">
                <a16:creationId xmlns:a16="http://schemas.microsoft.com/office/drawing/2014/main" id="{78CFBC19-30F0-B520-1836-9D4841D4BDCE}"/>
              </a:ext>
            </a:extLst>
          </p:cNvPr>
          <p:cNvSpPr txBox="1"/>
          <p:nvPr userDrawn="1"/>
        </p:nvSpPr>
        <p:spPr>
          <a:xfrm>
            <a:off x="9615434" y="2476785"/>
            <a:ext cx="784189" cy="738664"/>
          </a:xfrm>
          <a:prstGeom prst="rect">
            <a:avLst/>
          </a:prstGeom>
          <a:noFill/>
        </p:spPr>
        <p:txBody>
          <a:bodyPr wrap="none" rtlCol="0">
            <a:spAutoFit/>
          </a:bodyPr>
          <a:lstStyle/>
          <a:p>
            <a:r>
              <a:rPr lang="en-LT" sz="4200">
                <a:solidFill>
                  <a:srgbClr val="000000"/>
                </a:solidFill>
              </a:rPr>
              <a:t>02</a:t>
            </a:r>
          </a:p>
        </p:txBody>
      </p:sp>
      <p:sp>
        <p:nvSpPr>
          <p:cNvPr id="15" name="Text Placeholder 28">
            <a:extLst>
              <a:ext uri="{FF2B5EF4-FFF2-40B4-BE49-F238E27FC236}">
                <a16:creationId xmlns:a16="http://schemas.microsoft.com/office/drawing/2014/main" id="{7F96D671-40E2-EDCD-211A-7D808D21B9F1}"/>
              </a:ext>
            </a:extLst>
          </p:cNvPr>
          <p:cNvSpPr>
            <a:spLocks noGrp="1"/>
          </p:cNvSpPr>
          <p:nvPr>
            <p:ph type="body" sz="quarter" idx="13" hasCustomPrompt="1"/>
          </p:nvPr>
        </p:nvSpPr>
        <p:spPr>
          <a:xfrm>
            <a:off x="9615432" y="3619515"/>
            <a:ext cx="7048230"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0" name="TextBox 19">
            <a:extLst>
              <a:ext uri="{FF2B5EF4-FFF2-40B4-BE49-F238E27FC236}">
                <a16:creationId xmlns:a16="http://schemas.microsoft.com/office/drawing/2014/main" id="{5231544C-0954-1E7A-F924-D83B3BD21268}"/>
              </a:ext>
            </a:extLst>
          </p:cNvPr>
          <p:cNvSpPr txBox="1"/>
          <p:nvPr userDrawn="1"/>
        </p:nvSpPr>
        <p:spPr>
          <a:xfrm>
            <a:off x="1471027" y="5978199"/>
            <a:ext cx="784189" cy="738664"/>
          </a:xfrm>
          <a:prstGeom prst="rect">
            <a:avLst/>
          </a:prstGeom>
          <a:noFill/>
        </p:spPr>
        <p:txBody>
          <a:bodyPr wrap="none" rtlCol="0">
            <a:spAutoFit/>
          </a:bodyPr>
          <a:lstStyle/>
          <a:p>
            <a:r>
              <a:rPr lang="en-LT" sz="4200">
                <a:solidFill>
                  <a:srgbClr val="000000"/>
                </a:solidFill>
              </a:rPr>
              <a:t>04</a:t>
            </a:r>
          </a:p>
        </p:txBody>
      </p:sp>
      <p:sp>
        <p:nvSpPr>
          <p:cNvPr id="21" name="Text Placeholder 28">
            <a:extLst>
              <a:ext uri="{FF2B5EF4-FFF2-40B4-BE49-F238E27FC236}">
                <a16:creationId xmlns:a16="http://schemas.microsoft.com/office/drawing/2014/main" id="{57914EF3-9298-78DE-AA52-CD148E20BB14}"/>
              </a:ext>
            </a:extLst>
          </p:cNvPr>
          <p:cNvSpPr>
            <a:spLocks noGrp="1"/>
          </p:cNvSpPr>
          <p:nvPr>
            <p:ph type="body" sz="quarter" idx="16" hasCustomPrompt="1"/>
          </p:nvPr>
        </p:nvSpPr>
        <p:spPr>
          <a:xfrm>
            <a:off x="1471025" y="7120929"/>
            <a:ext cx="7048230"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2" name="TextBox 21">
            <a:extLst>
              <a:ext uri="{FF2B5EF4-FFF2-40B4-BE49-F238E27FC236}">
                <a16:creationId xmlns:a16="http://schemas.microsoft.com/office/drawing/2014/main" id="{8720226B-1F56-9750-7B21-9B692006954C}"/>
              </a:ext>
            </a:extLst>
          </p:cNvPr>
          <p:cNvSpPr txBox="1"/>
          <p:nvPr userDrawn="1"/>
        </p:nvSpPr>
        <p:spPr>
          <a:xfrm>
            <a:off x="9615434" y="5978199"/>
            <a:ext cx="784189" cy="738664"/>
          </a:xfrm>
          <a:prstGeom prst="rect">
            <a:avLst/>
          </a:prstGeom>
          <a:noFill/>
        </p:spPr>
        <p:txBody>
          <a:bodyPr wrap="none" rtlCol="0">
            <a:spAutoFit/>
          </a:bodyPr>
          <a:lstStyle/>
          <a:p>
            <a:r>
              <a:rPr lang="en-LT" sz="4200">
                <a:solidFill>
                  <a:srgbClr val="000000"/>
                </a:solidFill>
              </a:rPr>
              <a:t>05</a:t>
            </a:r>
          </a:p>
        </p:txBody>
      </p:sp>
      <p:sp>
        <p:nvSpPr>
          <p:cNvPr id="23" name="Text Placeholder 28">
            <a:extLst>
              <a:ext uri="{FF2B5EF4-FFF2-40B4-BE49-F238E27FC236}">
                <a16:creationId xmlns:a16="http://schemas.microsoft.com/office/drawing/2014/main" id="{32290FAD-0A4E-E985-6720-32D31AD9C2C6}"/>
              </a:ext>
            </a:extLst>
          </p:cNvPr>
          <p:cNvSpPr>
            <a:spLocks noGrp="1"/>
          </p:cNvSpPr>
          <p:nvPr>
            <p:ph type="body" sz="quarter" idx="17" hasCustomPrompt="1"/>
          </p:nvPr>
        </p:nvSpPr>
        <p:spPr>
          <a:xfrm>
            <a:off x="9615432" y="7120929"/>
            <a:ext cx="7048230" cy="1539210"/>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Tree>
    <p:extLst>
      <p:ext uri="{BB962C8B-B14F-4D97-AF65-F5344CB8AC3E}">
        <p14:creationId xmlns:p14="http://schemas.microsoft.com/office/powerpoint/2010/main" val="6205798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_8 block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38AC0-34C5-4CA2-1D92-FD397901FC09}"/>
              </a:ext>
            </a:extLst>
          </p:cNvPr>
          <p:cNvSpPr>
            <a:spLocks noGrp="1"/>
          </p:cNvSpPr>
          <p:nvPr>
            <p:ph type="title"/>
          </p:nvPr>
        </p:nvSpPr>
        <p:spPr/>
        <p:txBody>
          <a:bodyPr/>
          <a:lstStyle/>
          <a:p>
            <a:r>
              <a:rPr lang="en-US"/>
              <a:t>Click to edit Master title style</a:t>
            </a:r>
            <a:endParaRPr lang="en-GB"/>
          </a:p>
        </p:txBody>
      </p:sp>
      <p:sp>
        <p:nvSpPr>
          <p:cNvPr id="3" name="Slide Number Placeholder 2">
            <a:extLst>
              <a:ext uri="{FF2B5EF4-FFF2-40B4-BE49-F238E27FC236}">
                <a16:creationId xmlns:a16="http://schemas.microsoft.com/office/drawing/2014/main" id="{86032B03-6E7A-4A2D-80F1-21B5FA060A92}"/>
              </a:ext>
            </a:extLst>
          </p:cNvPr>
          <p:cNvSpPr>
            <a:spLocks noGrp="1"/>
          </p:cNvSpPr>
          <p:nvPr>
            <p:ph type="sldNum" sz="quarter" idx="10"/>
          </p:nvPr>
        </p:nvSpPr>
        <p:spPr/>
        <p:txBody>
          <a:bodyPr/>
          <a:lstStyle/>
          <a:p>
            <a:fld id="{B7BD53AE-7240-4391-874D-1B91F412B7AB}" type="slidenum">
              <a:rPr lang="en-US" smtClean="0"/>
              <a:t>‹#›</a:t>
            </a:fld>
            <a:endParaRPr lang="en-US"/>
          </a:p>
        </p:txBody>
      </p:sp>
      <p:sp>
        <p:nvSpPr>
          <p:cNvPr id="4" name="Rectangle: Rounded Corners 41">
            <a:extLst>
              <a:ext uri="{FF2B5EF4-FFF2-40B4-BE49-F238E27FC236}">
                <a16:creationId xmlns:a16="http://schemas.microsoft.com/office/drawing/2014/main" id="{4EF02BA2-F04F-40B2-3202-C8F5A2C0916E}"/>
              </a:ext>
            </a:extLst>
          </p:cNvPr>
          <p:cNvSpPr/>
          <p:nvPr userDrawn="1"/>
        </p:nvSpPr>
        <p:spPr>
          <a:xfrm>
            <a:off x="1172108" y="2244405"/>
            <a:ext cx="389522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a:p>
        </p:txBody>
      </p:sp>
      <p:sp>
        <p:nvSpPr>
          <p:cNvPr id="5" name="Rectangle: Rounded Corners 29">
            <a:extLst>
              <a:ext uri="{FF2B5EF4-FFF2-40B4-BE49-F238E27FC236}">
                <a16:creationId xmlns:a16="http://schemas.microsoft.com/office/drawing/2014/main" id="{A02B553E-D571-ECEE-27C9-323272332CFA}"/>
              </a:ext>
            </a:extLst>
          </p:cNvPr>
          <p:cNvSpPr/>
          <p:nvPr userDrawn="1"/>
        </p:nvSpPr>
        <p:spPr>
          <a:xfrm>
            <a:off x="5184717" y="2267000"/>
            <a:ext cx="3895224" cy="3272220"/>
          </a:xfrm>
          <a:prstGeom prst="roundRect">
            <a:avLst>
              <a:gd name="adj" fmla="val 2221"/>
            </a:avLst>
          </a:prstGeom>
          <a:solidFill>
            <a:srgbClr val="B2B7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6" name="Rectangle: Rounded Corners 36">
            <a:extLst>
              <a:ext uri="{FF2B5EF4-FFF2-40B4-BE49-F238E27FC236}">
                <a16:creationId xmlns:a16="http://schemas.microsoft.com/office/drawing/2014/main" id="{05E121E3-1818-1765-7F10-1B5C0B6234B5}"/>
              </a:ext>
            </a:extLst>
          </p:cNvPr>
          <p:cNvSpPr/>
          <p:nvPr userDrawn="1"/>
        </p:nvSpPr>
        <p:spPr>
          <a:xfrm>
            <a:off x="5184717" y="5700068"/>
            <a:ext cx="389522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7" name="Rectangle: Rounded Corners 30">
            <a:extLst>
              <a:ext uri="{FF2B5EF4-FFF2-40B4-BE49-F238E27FC236}">
                <a16:creationId xmlns:a16="http://schemas.microsoft.com/office/drawing/2014/main" id="{C01C7796-C653-17D2-9BFE-4ABD8A7FC3D7}"/>
              </a:ext>
            </a:extLst>
          </p:cNvPr>
          <p:cNvSpPr/>
          <p:nvPr userDrawn="1"/>
        </p:nvSpPr>
        <p:spPr>
          <a:xfrm>
            <a:off x="9197327" y="2267000"/>
            <a:ext cx="389522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8" name="Rectangle: Rounded Corners 39">
            <a:extLst>
              <a:ext uri="{FF2B5EF4-FFF2-40B4-BE49-F238E27FC236}">
                <a16:creationId xmlns:a16="http://schemas.microsoft.com/office/drawing/2014/main" id="{451C2359-C98A-1BF8-4017-076A9E0F78A4}"/>
              </a:ext>
            </a:extLst>
          </p:cNvPr>
          <p:cNvSpPr/>
          <p:nvPr userDrawn="1"/>
        </p:nvSpPr>
        <p:spPr>
          <a:xfrm>
            <a:off x="1172108" y="5700068"/>
            <a:ext cx="3895224" cy="3272220"/>
          </a:xfrm>
          <a:prstGeom prst="roundRect">
            <a:avLst>
              <a:gd name="adj" fmla="val 2221"/>
            </a:avLst>
          </a:prstGeom>
          <a:solidFill>
            <a:srgbClr val="2EF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9" name="Rectangle: Rounded Corners 37">
            <a:extLst>
              <a:ext uri="{FF2B5EF4-FFF2-40B4-BE49-F238E27FC236}">
                <a16:creationId xmlns:a16="http://schemas.microsoft.com/office/drawing/2014/main" id="{23AD7C1C-5B64-BA38-9678-7CFEA9B8F98C}"/>
              </a:ext>
            </a:extLst>
          </p:cNvPr>
          <p:cNvSpPr/>
          <p:nvPr userDrawn="1"/>
        </p:nvSpPr>
        <p:spPr>
          <a:xfrm>
            <a:off x="9197327" y="5700068"/>
            <a:ext cx="389522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10" name="Rectangle: Rounded Corners 38">
            <a:extLst>
              <a:ext uri="{FF2B5EF4-FFF2-40B4-BE49-F238E27FC236}">
                <a16:creationId xmlns:a16="http://schemas.microsoft.com/office/drawing/2014/main" id="{C0C41CC9-1927-7BC4-5B1E-4AA8AE7F5847}"/>
              </a:ext>
            </a:extLst>
          </p:cNvPr>
          <p:cNvSpPr/>
          <p:nvPr userDrawn="1"/>
        </p:nvSpPr>
        <p:spPr>
          <a:xfrm>
            <a:off x="13209935" y="5700068"/>
            <a:ext cx="3895224" cy="3272220"/>
          </a:xfrm>
          <a:prstGeom prst="roundRect">
            <a:avLst>
              <a:gd name="adj" fmla="val 2221"/>
            </a:avLst>
          </a:prstGeom>
          <a:solidFill>
            <a:srgbClr val="B2B7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11" name="Rectangle: Rounded Corners 31">
            <a:extLst>
              <a:ext uri="{FF2B5EF4-FFF2-40B4-BE49-F238E27FC236}">
                <a16:creationId xmlns:a16="http://schemas.microsoft.com/office/drawing/2014/main" id="{85D1C6AC-4B27-915E-93D4-EE7AB6783E78}"/>
              </a:ext>
            </a:extLst>
          </p:cNvPr>
          <p:cNvSpPr/>
          <p:nvPr userDrawn="1"/>
        </p:nvSpPr>
        <p:spPr>
          <a:xfrm>
            <a:off x="13209935" y="2267000"/>
            <a:ext cx="389522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13" name="Text Placeholder 28">
            <a:extLst>
              <a:ext uri="{FF2B5EF4-FFF2-40B4-BE49-F238E27FC236}">
                <a16:creationId xmlns:a16="http://schemas.microsoft.com/office/drawing/2014/main" id="{618ED7FE-5E75-306A-9A94-1A48D1CDC2C2}"/>
              </a:ext>
            </a:extLst>
          </p:cNvPr>
          <p:cNvSpPr>
            <a:spLocks noGrp="1"/>
          </p:cNvSpPr>
          <p:nvPr>
            <p:ph type="body" sz="quarter" idx="12" hasCustomPrompt="1"/>
          </p:nvPr>
        </p:nvSpPr>
        <p:spPr>
          <a:xfrm>
            <a:off x="1471027" y="3424740"/>
            <a:ext cx="3308279"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5" name="Text Placeholder 28">
            <a:extLst>
              <a:ext uri="{FF2B5EF4-FFF2-40B4-BE49-F238E27FC236}">
                <a16:creationId xmlns:a16="http://schemas.microsoft.com/office/drawing/2014/main" id="{7F96D671-40E2-EDCD-211A-7D808D21B9F1}"/>
              </a:ext>
            </a:extLst>
          </p:cNvPr>
          <p:cNvSpPr>
            <a:spLocks noGrp="1"/>
          </p:cNvSpPr>
          <p:nvPr>
            <p:ph type="body" sz="quarter" idx="13" hasCustomPrompt="1"/>
          </p:nvPr>
        </p:nvSpPr>
        <p:spPr>
          <a:xfrm>
            <a:off x="5492116" y="3424740"/>
            <a:ext cx="3308279"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7" name="Text Placeholder 28">
            <a:extLst>
              <a:ext uri="{FF2B5EF4-FFF2-40B4-BE49-F238E27FC236}">
                <a16:creationId xmlns:a16="http://schemas.microsoft.com/office/drawing/2014/main" id="{6420A0DE-2AFA-D08E-BC3E-42B761E6A362}"/>
              </a:ext>
            </a:extLst>
          </p:cNvPr>
          <p:cNvSpPr>
            <a:spLocks noGrp="1"/>
          </p:cNvSpPr>
          <p:nvPr>
            <p:ph type="body" sz="quarter" idx="14" hasCustomPrompt="1"/>
          </p:nvPr>
        </p:nvSpPr>
        <p:spPr>
          <a:xfrm>
            <a:off x="9487646" y="3424740"/>
            <a:ext cx="3308279"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9" name="Text Placeholder 28">
            <a:extLst>
              <a:ext uri="{FF2B5EF4-FFF2-40B4-BE49-F238E27FC236}">
                <a16:creationId xmlns:a16="http://schemas.microsoft.com/office/drawing/2014/main" id="{AD6D88B6-1F71-AAED-03B4-E85451E74DF9}"/>
              </a:ext>
            </a:extLst>
          </p:cNvPr>
          <p:cNvSpPr>
            <a:spLocks noGrp="1"/>
          </p:cNvSpPr>
          <p:nvPr>
            <p:ph type="body" sz="quarter" idx="15" hasCustomPrompt="1"/>
          </p:nvPr>
        </p:nvSpPr>
        <p:spPr>
          <a:xfrm>
            <a:off x="13483175" y="3424740"/>
            <a:ext cx="3308279"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1" name="Text Placeholder 28">
            <a:extLst>
              <a:ext uri="{FF2B5EF4-FFF2-40B4-BE49-F238E27FC236}">
                <a16:creationId xmlns:a16="http://schemas.microsoft.com/office/drawing/2014/main" id="{57914EF3-9298-78DE-AA52-CD148E20BB14}"/>
              </a:ext>
            </a:extLst>
          </p:cNvPr>
          <p:cNvSpPr>
            <a:spLocks noGrp="1"/>
          </p:cNvSpPr>
          <p:nvPr>
            <p:ph type="body" sz="quarter" idx="16" hasCustomPrompt="1"/>
          </p:nvPr>
        </p:nvSpPr>
        <p:spPr>
          <a:xfrm>
            <a:off x="1471027" y="6926154"/>
            <a:ext cx="3308279"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3" name="Text Placeholder 28">
            <a:extLst>
              <a:ext uri="{FF2B5EF4-FFF2-40B4-BE49-F238E27FC236}">
                <a16:creationId xmlns:a16="http://schemas.microsoft.com/office/drawing/2014/main" id="{32290FAD-0A4E-E985-6720-32D31AD9C2C6}"/>
              </a:ext>
            </a:extLst>
          </p:cNvPr>
          <p:cNvSpPr>
            <a:spLocks noGrp="1"/>
          </p:cNvSpPr>
          <p:nvPr>
            <p:ph type="body" sz="quarter" idx="17" hasCustomPrompt="1"/>
          </p:nvPr>
        </p:nvSpPr>
        <p:spPr>
          <a:xfrm>
            <a:off x="5492116" y="6926154"/>
            <a:ext cx="3308279"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5" name="Text Placeholder 28">
            <a:extLst>
              <a:ext uri="{FF2B5EF4-FFF2-40B4-BE49-F238E27FC236}">
                <a16:creationId xmlns:a16="http://schemas.microsoft.com/office/drawing/2014/main" id="{03953ED4-1541-FB6A-9179-6BA279391ED8}"/>
              </a:ext>
            </a:extLst>
          </p:cNvPr>
          <p:cNvSpPr>
            <a:spLocks noGrp="1"/>
          </p:cNvSpPr>
          <p:nvPr>
            <p:ph type="body" sz="quarter" idx="18" hasCustomPrompt="1"/>
          </p:nvPr>
        </p:nvSpPr>
        <p:spPr>
          <a:xfrm>
            <a:off x="9487646" y="6926154"/>
            <a:ext cx="3308279"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7" name="Text Placeholder 28">
            <a:extLst>
              <a:ext uri="{FF2B5EF4-FFF2-40B4-BE49-F238E27FC236}">
                <a16:creationId xmlns:a16="http://schemas.microsoft.com/office/drawing/2014/main" id="{1CF083DF-B991-DF8C-E303-3A59D7AF1453}"/>
              </a:ext>
            </a:extLst>
          </p:cNvPr>
          <p:cNvSpPr>
            <a:spLocks noGrp="1"/>
          </p:cNvSpPr>
          <p:nvPr>
            <p:ph type="body" sz="quarter" idx="19" hasCustomPrompt="1"/>
          </p:nvPr>
        </p:nvSpPr>
        <p:spPr>
          <a:xfrm>
            <a:off x="13483175" y="6926154"/>
            <a:ext cx="3308279"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8" name="Text Placeholder 28">
            <a:extLst>
              <a:ext uri="{FF2B5EF4-FFF2-40B4-BE49-F238E27FC236}">
                <a16:creationId xmlns:a16="http://schemas.microsoft.com/office/drawing/2014/main" id="{678BD773-3B84-72DC-9F0B-0626D144A93E}"/>
              </a:ext>
            </a:extLst>
          </p:cNvPr>
          <p:cNvSpPr>
            <a:spLocks noGrp="1"/>
          </p:cNvSpPr>
          <p:nvPr>
            <p:ph type="body" sz="quarter" idx="20" hasCustomPrompt="1"/>
          </p:nvPr>
        </p:nvSpPr>
        <p:spPr>
          <a:xfrm>
            <a:off x="1471027" y="2697730"/>
            <a:ext cx="3308279"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29" name="Text Placeholder 28">
            <a:extLst>
              <a:ext uri="{FF2B5EF4-FFF2-40B4-BE49-F238E27FC236}">
                <a16:creationId xmlns:a16="http://schemas.microsoft.com/office/drawing/2014/main" id="{025B1145-EF30-4E1C-8CCB-AA906D0B0E0E}"/>
              </a:ext>
            </a:extLst>
          </p:cNvPr>
          <p:cNvSpPr>
            <a:spLocks noGrp="1"/>
          </p:cNvSpPr>
          <p:nvPr>
            <p:ph type="body" sz="quarter" idx="21" hasCustomPrompt="1"/>
          </p:nvPr>
        </p:nvSpPr>
        <p:spPr>
          <a:xfrm>
            <a:off x="5475077" y="2697730"/>
            <a:ext cx="3308279"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30" name="Text Placeholder 28">
            <a:extLst>
              <a:ext uri="{FF2B5EF4-FFF2-40B4-BE49-F238E27FC236}">
                <a16:creationId xmlns:a16="http://schemas.microsoft.com/office/drawing/2014/main" id="{B656D00D-AFEC-8456-79D9-606C4D1CA2BE}"/>
              </a:ext>
            </a:extLst>
          </p:cNvPr>
          <p:cNvSpPr>
            <a:spLocks noGrp="1"/>
          </p:cNvSpPr>
          <p:nvPr>
            <p:ph type="body" sz="quarter" idx="22" hasCustomPrompt="1"/>
          </p:nvPr>
        </p:nvSpPr>
        <p:spPr>
          <a:xfrm>
            <a:off x="9470608" y="2697730"/>
            <a:ext cx="3308279"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31" name="Text Placeholder 28">
            <a:extLst>
              <a:ext uri="{FF2B5EF4-FFF2-40B4-BE49-F238E27FC236}">
                <a16:creationId xmlns:a16="http://schemas.microsoft.com/office/drawing/2014/main" id="{808E9F65-5DA9-0D80-D95B-2F59EEF67B71}"/>
              </a:ext>
            </a:extLst>
          </p:cNvPr>
          <p:cNvSpPr>
            <a:spLocks noGrp="1"/>
          </p:cNvSpPr>
          <p:nvPr>
            <p:ph type="body" sz="quarter" idx="23" hasCustomPrompt="1"/>
          </p:nvPr>
        </p:nvSpPr>
        <p:spPr>
          <a:xfrm>
            <a:off x="13474656" y="2697730"/>
            <a:ext cx="3308279"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32" name="Text Placeholder 28">
            <a:extLst>
              <a:ext uri="{FF2B5EF4-FFF2-40B4-BE49-F238E27FC236}">
                <a16:creationId xmlns:a16="http://schemas.microsoft.com/office/drawing/2014/main" id="{E312BC71-92DB-A6E9-55F0-F57825CC8982}"/>
              </a:ext>
            </a:extLst>
          </p:cNvPr>
          <p:cNvSpPr>
            <a:spLocks noGrp="1"/>
          </p:cNvSpPr>
          <p:nvPr>
            <p:ph type="body" sz="quarter" idx="24" hasCustomPrompt="1"/>
          </p:nvPr>
        </p:nvSpPr>
        <p:spPr>
          <a:xfrm>
            <a:off x="1471027" y="6139510"/>
            <a:ext cx="3308279"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33" name="Text Placeholder 28">
            <a:extLst>
              <a:ext uri="{FF2B5EF4-FFF2-40B4-BE49-F238E27FC236}">
                <a16:creationId xmlns:a16="http://schemas.microsoft.com/office/drawing/2014/main" id="{D8E92C10-D9D7-831D-9CE1-1298CF40BD79}"/>
              </a:ext>
            </a:extLst>
          </p:cNvPr>
          <p:cNvSpPr>
            <a:spLocks noGrp="1"/>
          </p:cNvSpPr>
          <p:nvPr>
            <p:ph type="body" sz="quarter" idx="25" hasCustomPrompt="1"/>
          </p:nvPr>
        </p:nvSpPr>
        <p:spPr>
          <a:xfrm>
            <a:off x="5475077" y="6139510"/>
            <a:ext cx="3308279"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34" name="Text Placeholder 28">
            <a:extLst>
              <a:ext uri="{FF2B5EF4-FFF2-40B4-BE49-F238E27FC236}">
                <a16:creationId xmlns:a16="http://schemas.microsoft.com/office/drawing/2014/main" id="{00505A22-C00F-69CC-8E49-9963CE6AC8DB}"/>
              </a:ext>
            </a:extLst>
          </p:cNvPr>
          <p:cNvSpPr>
            <a:spLocks noGrp="1"/>
          </p:cNvSpPr>
          <p:nvPr>
            <p:ph type="body" sz="quarter" idx="26" hasCustomPrompt="1"/>
          </p:nvPr>
        </p:nvSpPr>
        <p:spPr>
          <a:xfrm>
            <a:off x="9470608" y="6139510"/>
            <a:ext cx="3308279"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35" name="Text Placeholder 28">
            <a:extLst>
              <a:ext uri="{FF2B5EF4-FFF2-40B4-BE49-F238E27FC236}">
                <a16:creationId xmlns:a16="http://schemas.microsoft.com/office/drawing/2014/main" id="{FED66EDC-5CC0-C6D2-6909-E22549389385}"/>
              </a:ext>
            </a:extLst>
          </p:cNvPr>
          <p:cNvSpPr>
            <a:spLocks noGrp="1"/>
          </p:cNvSpPr>
          <p:nvPr>
            <p:ph type="body" sz="quarter" idx="27" hasCustomPrompt="1"/>
          </p:nvPr>
        </p:nvSpPr>
        <p:spPr>
          <a:xfrm>
            <a:off x="13474656" y="6139510"/>
            <a:ext cx="3308279"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Tree>
    <p:extLst>
      <p:ext uri="{BB962C8B-B14F-4D97-AF65-F5344CB8AC3E}">
        <p14:creationId xmlns:p14="http://schemas.microsoft.com/office/powerpoint/2010/main" val="11749050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_6 block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38AC0-34C5-4CA2-1D92-FD397901FC09}"/>
              </a:ext>
            </a:extLst>
          </p:cNvPr>
          <p:cNvSpPr>
            <a:spLocks noGrp="1"/>
          </p:cNvSpPr>
          <p:nvPr>
            <p:ph type="title"/>
          </p:nvPr>
        </p:nvSpPr>
        <p:spPr/>
        <p:txBody>
          <a:bodyPr/>
          <a:lstStyle/>
          <a:p>
            <a:r>
              <a:rPr lang="en-US"/>
              <a:t>Click to edit Master title style</a:t>
            </a:r>
            <a:endParaRPr lang="en-GB"/>
          </a:p>
        </p:txBody>
      </p:sp>
      <p:sp>
        <p:nvSpPr>
          <p:cNvPr id="3" name="Slide Number Placeholder 2">
            <a:extLst>
              <a:ext uri="{FF2B5EF4-FFF2-40B4-BE49-F238E27FC236}">
                <a16:creationId xmlns:a16="http://schemas.microsoft.com/office/drawing/2014/main" id="{86032B03-6E7A-4A2D-80F1-21B5FA060A92}"/>
              </a:ext>
            </a:extLst>
          </p:cNvPr>
          <p:cNvSpPr>
            <a:spLocks noGrp="1"/>
          </p:cNvSpPr>
          <p:nvPr>
            <p:ph type="sldNum" sz="quarter" idx="10"/>
          </p:nvPr>
        </p:nvSpPr>
        <p:spPr/>
        <p:txBody>
          <a:bodyPr/>
          <a:lstStyle/>
          <a:p>
            <a:fld id="{B7BD53AE-7240-4391-874D-1B91F412B7AB}" type="slidenum">
              <a:rPr lang="en-US" smtClean="0"/>
              <a:t>‹#›</a:t>
            </a:fld>
            <a:endParaRPr lang="en-US"/>
          </a:p>
        </p:txBody>
      </p:sp>
      <p:sp>
        <p:nvSpPr>
          <p:cNvPr id="4" name="Rectangle: Rounded Corners 41">
            <a:extLst>
              <a:ext uri="{FF2B5EF4-FFF2-40B4-BE49-F238E27FC236}">
                <a16:creationId xmlns:a16="http://schemas.microsoft.com/office/drawing/2014/main" id="{4EF02BA2-F04F-40B2-3202-C8F5A2C0916E}"/>
              </a:ext>
            </a:extLst>
          </p:cNvPr>
          <p:cNvSpPr/>
          <p:nvPr userDrawn="1"/>
        </p:nvSpPr>
        <p:spPr>
          <a:xfrm>
            <a:off x="1172108" y="2244405"/>
            <a:ext cx="5182088"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a:p>
        </p:txBody>
      </p:sp>
      <p:sp>
        <p:nvSpPr>
          <p:cNvPr id="5" name="Rectangle: Rounded Corners 29">
            <a:extLst>
              <a:ext uri="{FF2B5EF4-FFF2-40B4-BE49-F238E27FC236}">
                <a16:creationId xmlns:a16="http://schemas.microsoft.com/office/drawing/2014/main" id="{A02B553E-D571-ECEE-27C9-323272332CFA}"/>
              </a:ext>
            </a:extLst>
          </p:cNvPr>
          <p:cNvSpPr/>
          <p:nvPr userDrawn="1"/>
        </p:nvSpPr>
        <p:spPr>
          <a:xfrm>
            <a:off x="6510361" y="2267000"/>
            <a:ext cx="5182088" cy="3272220"/>
          </a:xfrm>
          <a:prstGeom prst="roundRect">
            <a:avLst>
              <a:gd name="adj" fmla="val 2221"/>
            </a:avLst>
          </a:prstGeom>
          <a:solidFill>
            <a:srgbClr val="B2B7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6" name="Rectangle: Rounded Corners 36">
            <a:extLst>
              <a:ext uri="{FF2B5EF4-FFF2-40B4-BE49-F238E27FC236}">
                <a16:creationId xmlns:a16="http://schemas.microsoft.com/office/drawing/2014/main" id="{05E121E3-1818-1765-7F10-1B5C0B6234B5}"/>
              </a:ext>
            </a:extLst>
          </p:cNvPr>
          <p:cNvSpPr/>
          <p:nvPr userDrawn="1"/>
        </p:nvSpPr>
        <p:spPr>
          <a:xfrm>
            <a:off x="6510361" y="5700068"/>
            <a:ext cx="5182088"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7" name="Rectangle: Rounded Corners 30">
            <a:extLst>
              <a:ext uri="{FF2B5EF4-FFF2-40B4-BE49-F238E27FC236}">
                <a16:creationId xmlns:a16="http://schemas.microsoft.com/office/drawing/2014/main" id="{C01C7796-C653-17D2-9BFE-4ABD8A7FC3D7}"/>
              </a:ext>
            </a:extLst>
          </p:cNvPr>
          <p:cNvSpPr/>
          <p:nvPr userDrawn="1"/>
        </p:nvSpPr>
        <p:spPr>
          <a:xfrm>
            <a:off x="11848613" y="2267000"/>
            <a:ext cx="5182088"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8" name="Rectangle: Rounded Corners 39">
            <a:extLst>
              <a:ext uri="{FF2B5EF4-FFF2-40B4-BE49-F238E27FC236}">
                <a16:creationId xmlns:a16="http://schemas.microsoft.com/office/drawing/2014/main" id="{451C2359-C98A-1BF8-4017-076A9E0F78A4}"/>
              </a:ext>
            </a:extLst>
          </p:cNvPr>
          <p:cNvSpPr/>
          <p:nvPr userDrawn="1"/>
        </p:nvSpPr>
        <p:spPr>
          <a:xfrm>
            <a:off x="1172108" y="5700068"/>
            <a:ext cx="5182088" cy="3272220"/>
          </a:xfrm>
          <a:prstGeom prst="roundRect">
            <a:avLst>
              <a:gd name="adj" fmla="val 2221"/>
            </a:avLst>
          </a:prstGeom>
          <a:solidFill>
            <a:srgbClr val="2EF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9" name="Rectangle: Rounded Corners 37">
            <a:extLst>
              <a:ext uri="{FF2B5EF4-FFF2-40B4-BE49-F238E27FC236}">
                <a16:creationId xmlns:a16="http://schemas.microsoft.com/office/drawing/2014/main" id="{23AD7C1C-5B64-BA38-9678-7CFEA9B8F98C}"/>
              </a:ext>
            </a:extLst>
          </p:cNvPr>
          <p:cNvSpPr/>
          <p:nvPr userDrawn="1"/>
        </p:nvSpPr>
        <p:spPr>
          <a:xfrm>
            <a:off x="11848613" y="5700068"/>
            <a:ext cx="5182088"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13" name="Text Placeholder 28">
            <a:extLst>
              <a:ext uri="{FF2B5EF4-FFF2-40B4-BE49-F238E27FC236}">
                <a16:creationId xmlns:a16="http://schemas.microsoft.com/office/drawing/2014/main" id="{618ED7FE-5E75-306A-9A94-1A48D1CDC2C2}"/>
              </a:ext>
            </a:extLst>
          </p:cNvPr>
          <p:cNvSpPr>
            <a:spLocks noGrp="1"/>
          </p:cNvSpPr>
          <p:nvPr>
            <p:ph type="body" sz="quarter" idx="12" hasCustomPrompt="1"/>
          </p:nvPr>
        </p:nvSpPr>
        <p:spPr>
          <a:xfrm>
            <a:off x="1471025" y="3424740"/>
            <a:ext cx="4577646"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5" name="Text Placeholder 28">
            <a:extLst>
              <a:ext uri="{FF2B5EF4-FFF2-40B4-BE49-F238E27FC236}">
                <a16:creationId xmlns:a16="http://schemas.microsoft.com/office/drawing/2014/main" id="{7F96D671-40E2-EDCD-211A-7D808D21B9F1}"/>
              </a:ext>
            </a:extLst>
          </p:cNvPr>
          <p:cNvSpPr>
            <a:spLocks noGrp="1"/>
          </p:cNvSpPr>
          <p:nvPr>
            <p:ph type="body" sz="quarter" idx="13" hasCustomPrompt="1"/>
          </p:nvPr>
        </p:nvSpPr>
        <p:spPr>
          <a:xfrm>
            <a:off x="6838155" y="3424740"/>
            <a:ext cx="4577646"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7" name="Text Placeholder 28">
            <a:extLst>
              <a:ext uri="{FF2B5EF4-FFF2-40B4-BE49-F238E27FC236}">
                <a16:creationId xmlns:a16="http://schemas.microsoft.com/office/drawing/2014/main" id="{6420A0DE-2AFA-D08E-BC3E-42B761E6A362}"/>
              </a:ext>
            </a:extLst>
          </p:cNvPr>
          <p:cNvSpPr>
            <a:spLocks noGrp="1"/>
          </p:cNvSpPr>
          <p:nvPr>
            <p:ph type="body" sz="quarter" idx="14" hasCustomPrompt="1"/>
          </p:nvPr>
        </p:nvSpPr>
        <p:spPr>
          <a:xfrm>
            <a:off x="12179729" y="3424740"/>
            <a:ext cx="4577646"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1" name="Text Placeholder 28">
            <a:extLst>
              <a:ext uri="{FF2B5EF4-FFF2-40B4-BE49-F238E27FC236}">
                <a16:creationId xmlns:a16="http://schemas.microsoft.com/office/drawing/2014/main" id="{57914EF3-9298-78DE-AA52-CD148E20BB14}"/>
              </a:ext>
            </a:extLst>
          </p:cNvPr>
          <p:cNvSpPr>
            <a:spLocks noGrp="1"/>
          </p:cNvSpPr>
          <p:nvPr>
            <p:ph type="body" sz="quarter" idx="16" hasCustomPrompt="1"/>
          </p:nvPr>
        </p:nvSpPr>
        <p:spPr>
          <a:xfrm>
            <a:off x="1471025" y="6926154"/>
            <a:ext cx="4577646"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3" name="Text Placeholder 28">
            <a:extLst>
              <a:ext uri="{FF2B5EF4-FFF2-40B4-BE49-F238E27FC236}">
                <a16:creationId xmlns:a16="http://schemas.microsoft.com/office/drawing/2014/main" id="{32290FAD-0A4E-E985-6720-32D31AD9C2C6}"/>
              </a:ext>
            </a:extLst>
          </p:cNvPr>
          <p:cNvSpPr>
            <a:spLocks noGrp="1"/>
          </p:cNvSpPr>
          <p:nvPr>
            <p:ph type="body" sz="quarter" idx="17" hasCustomPrompt="1"/>
          </p:nvPr>
        </p:nvSpPr>
        <p:spPr>
          <a:xfrm>
            <a:off x="6838155" y="6926154"/>
            <a:ext cx="4577646"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5" name="Text Placeholder 28">
            <a:extLst>
              <a:ext uri="{FF2B5EF4-FFF2-40B4-BE49-F238E27FC236}">
                <a16:creationId xmlns:a16="http://schemas.microsoft.com/office/drawing/2014/main" id="{03953ED4-1541-FB6A-9179-6BA279391ED8}"/>
              </a:ext>
            </a:extLst>
          </p:cNvPr>
          <p:cNvSpPr>
            <a:spLocks noGrp="1"/>
          </p:cNvSpPr>
          <p:nvPr>
            <p:ph type="body" sz="quarter" idx="18" hasCustomPrompt="1"/>
          </p:nvPr>
        </p:nvSpPr>
        <p:spPr>
          <a:xfrm>
            <a:off x="12179729" y="6926154"/>
            <a:ext cx="4577646" cy="1733985"/>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0" name="Text Placeholder 28">
            <a:extLst>
              <a:ext uri="{FF2B5EF4-FFF2-40B4-BE49-F238E27FC236}">
                <a16:creationId xmlns:a16="http://schemas.microsoft.com/office/drawing/2014/main" id="{D843A831-1EC5-DD7E-0478-7999F67C2433}"/>
              </a:ext>
            </a:extLst>
          </p:cNvPr>
          <p:cNvSpPr>
            <a:spLocks noGrp="1"/>
          </p:cNvSpPr>
          <p:nvPr>
            <p:ph type="body" sz="quarter" idx="20" hasCustomPrompt="1"/>
          </p:nvPr>
        </p:nvSpPr>
        <p:spPr>
          <a:xfrm>
            <a:off x="1471025" y="2697730"/>
            <a:ext cx="4577646"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11" name="Text Placeholder 28">
            <a:extLst>
              <a:ext uri="{FF2B5EF4-FFF2-40B4-BE49-F238E27FC236}">
                <a16:creationId xmlns:a16="http://schemas.microsoft.com/office/drawing/2014/main" id="{0B9858AD-9A85-AEA1-181D-553649723B4F}"/>
              </a:ext>
            </a:extLst>
          </p:cNvPr>
          <p:cNvSpPr>
            <a:spLocks noGrp="1"/>
          </p:cNvSpPr>
          <p:nvPr>
            <p:ph type="body" sz="quarter" idx="24" hasCustomPrompt="1"/>
          </p:nvPr>
        </p:nvSpPr>
        <p:spPr>
          <a:xfrm>
            <a:off x="1471025" y="6139510"/>
            <a:ext cx="4577646"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18" name="Text Placeholder 28">
            <a:extLst>
              <a:ext uri="{FF2B5EF4-FFF2-40B4-BE49-F238E27FC236}">
                <a16:creationId xmlns:a16="http://schemas.microsoft.com/office/drawing/2014/main" id="{8D69F5D8-0F6F-FB53-5AD6-EFE79DE6FA65}"/>
              </a:ext>
            </a:extLst>
          </p:cNvPr>
          <p:cNvSpPr>
            <a:spLocks noGrp="1"/>
          </p:cNvSpPr>
          <p:nvPr>
            <p:ph type="body" sz="quarter" idx="25" hasCustomPrompt="1"/>
          </p:nvPr>
        </p:nvSpPr>
        <p:spPr>
          <a:xfrm>
            <a:off x="6812597" y="2697730"/>
            <a:ext cx="4577646"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19" name="Text Placeholder 28">
            <a:extLst>
              <a:ext uri="{FF2B5EF4-FFF2-40B4-BE49-F238E27FC236}">
                <a16:creationId xmlns:a16="http://schemas.microsoft.com/office/drawing/2014/main" id="{41D818FA-ABCF-3134-60E6-83D6433EE309}"/>
              </a:ext>
            </a:extLst>
          </p:cNvPr>
          <p:cNvSpPr>
            <a:spLocks noGrp="1"/>
          </p:cNvSpPr>
          <p:nvPr>
            <p:ph type="body" sz="quarter" idx="26" hasCustomPrompt="1"/>
          </p:nvPr>
        </p:nvSpPr>
        <p:spPr>
          <a:xfrm>
            <a:off x="6812597" y="6139510"/>
            <a:ext cx="4577646"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26" name="Text Placeholder 28">
            <a:extLst>
              <a:ext uri="{FF2B5EF4-FFF2-40B4-BE49-F238E27FC236}">
                <a16:creationId xmlns:a16="http://schemas.microsoft.com/office/drawing/2014/main" id="{F0588C88-79E6-DCE1-E5B0-6EEDF59CA343}"/>
              </a:ext>
            </a:extLst>
          </p:cNvPr>
          <p:cNvSpPr>
            <a:spLocks noGrp="1"/>
          </p:cNvSpPr>
          <p:nvPr>
            <p:ph type="body" sz="quarter" idx="27" hasCustomPrompt="1"/>
          </p:nvPr>
        </p:nvSpPr>
        <p:spPr>
          <a:xfrm>
            <a:off x="12171207" y="2697730"/>
            <a:ext cx="4577646"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27" name="Text Placeholder 28">
            <a:extLst>
              <a:ext uri="{FF2B5EF4-FFF2-40B4-BE49-F238E27FC236}">
                <a16:creationId xmlns:a16="http://schemas.microsoft.com/office/drawing/2014/main" id="{D94EDFD3-99A7-827D-5B7E-EBDD46E1D2AD}"/>
              </a:ext>
            </a:extLst>
          </p:cNvPr>
          <p:cNvSpPr>
            <a:spLocks noGrp="1"/>
          </p:cNvSpPr>
          <p:nvPr>
            <p:ph type="body" sz="quarter" idx="28" hasCustomPrompt="1"/>
          </p:nvPr>
        </p:nvSpPr>
        <p:spPr>
          <a:xfrm>
            <a:off x="12171207" y="6139510"/>
            <a:ext cx="4577646"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Tree>
    <p:extLst>
      <p:ext uri="{BB962C8B-B14F-4D97-AF65-F5344CB8AC3E}">
        <p14:creationId xmlns:p14="http://schemas.microsoft.com/office/powerpoint/2010/main" val="178495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slide-MDM-mess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56467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_4 block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38AC0-34C5-4CA2-1D92-FD397901FC09}"/>
              </a:ext>
            </a:extLst>
          </p:cNvPr>
          <p:cNvSpPr>
            <a:spLocks noGrp="1"/>
          </p:cNvSpPr>
          <p:nvPr>
            <p:ph type="title"/>
          </p:nvPr>
        </p:nvSpPr>
        <p:spPr/>
        <p:txBody>
          <a:bodyPr/>
          <a:lstStyle/>
          <a:p>
            <a:r>
              <a:rPr lang="en-US"/>
              <a:t>Click to edit Master title style</a:t>
            </a:r>
            <a:endParaRPr lang="en-GB"/>
          </a:p>
        </p:txBody>
      </p:sp>
      <p:sp>
        <p:nvSpPr>
          <p:cNvPr id="3" name="Slide Number Placeholder 2">
            <a:extLst>
              <a:ext uri="{FF2B5EF4-FFF2-40B4-BE49-F238E27FC236}">
                <a16:creationId xmlns:a16="http://schemas.microsoft.com/office/drawing/2014/main" id="{86032B03-6E7A-4A2D-80F1-21B5FA060A92}"/>
              </a:ext>
            </a:extLst>
          </p:cNvPr>
          <p:cNvSpPr>
            <a:spLocks noGrp="1"/>
          </p:cNvSpPr>
          <p:nvPr>
            <p:ph type="sldNum" sz="quarter" idx="10"/>
          </p:nvPr>
        </p:nvSpPr>
        <p:spPr/>
        <p:txBody>
          <a:bodyPr/>
          <a:lstStyle/>
          <a:p>
            <a:fld id="{B7BD53AE-7240-4391-874D-1B91F412B7AB}" type="slidenum">
              <a:rPr lang="en-US" smtClean="0"/>
              <a:t>‹#›</a:t>
            </a:fld>
            <a:endParaRPr lang="en-US"/>
          </a:p>
        </p:txBody>
      </p:sp>
      <p:sp>
        <p:nvSpPr>
          <p:cNvPr id="4" name="Rectangle: Rounded Corners 41">
            <a:extLst>
              <a:ext uri="{FF2B5EF4-FFF2-40B4-BE49-F238E27FC236}">
                <a16:creationId xmlns:a16="http://schemas.microsoft.com/office/drawing/2014/main" id="{4EF02BA2-F04F-40B2-3202-C8F5A2C0916E}"/>
              </a:ext>
            </a:extLst>
          </p:cNvPr>
          <p:cNvSpPr/>
          <p:nvPr userDrawn="1"/>
        </p:nvSpPr>
        <p:spPr>
          <a:xfrm>
            <a:off x="1172108" y="2244405"/>
            <a:ext cx="781159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a:p>
        </p:txBody>
      </p:sp>
      <p:sp>
        <p:nvSpPr>
          <p:cNvPr id="5" name="Rectangle: Rounded Corners 29">
            <a:extLst>
              <a:ext uri="{FF2B5EF4-FFF2-40B4-BE49-F238E27FC236}">
                <a16:creationId xmlns:a16="http://schemas.microsoft.com/office/drawing/2014/main" id="{A02B553E-D571-ECEE-27C9-323272332CFA}"/>
              </a:ext>
            </a:extLst>
          </p:cNvPr>
          <p:cNvSpPr/>
          <p:nvPr userDrawn="1"/>
        </p:nvSpPr>
        <p:spPr>
          <a:xfrm>
            <a:off x="9219109" y="2267000"/>
            <a:ext cx="781159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6" name="Rectangle: Rounded Corners 36">
            <a:extLst>
              <a:ext uri="{FF2B5EF4-FFF2-40B4-BE49-F238E27FC236}">
                <a16:creationId xmlns:a16="http://schemas.microsoft.com/office/drawing/2014/main" id="{05E121E3-1818-1765-7F10-1B5C0B6234B5}"/>
              </a:ext>
            </a:extLst>
          </p:cNvPr>
          <p:cNvSpPr/>
          <p:nvPr userDrawn="1"/>
        </p:nvSpPr>
        <p:spPr>
          <a:xfrm>
            <a:off x="9219109" y="5700068"/>
            <a:ext cx="7811594" cy="3272220"/>
          </a:xfrm>
          <a:prstGeom prst="roundRect">
            <a:avLst>
              <a:gd name="adj" fmla="val 222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8" name="Rectangle: Rounded Corners 39">
            <a:extLst>
              <a:ext uri="{FF2B5EF4-FFF2-40B4-BE49-F238E27FC236}">
                <a16:creationId xmlns:a16="http://schemas.microsoft.com/office/drawing/2014/main" id="{451C2359-C98A-1BF8-4017-076A9E0F78A4}"/>
              </a:ext>
            </a:extLst>
          </p:cNvPr>
          <p:cNvSpPr/>
          <p:nvPr userDrawn="1"/>
        </p:nvSpPr>
        <p:spPr>
          <a:xfrm>
            <a:off x="1172108" y="5700068"/>
            <a:ext cx="7811594" cy="3272220"/>
          </a:xfrm>
          <a:prstGeom prst="roundRect">
            <a:avLst>
              <a:gd name="adj" fmla="val 2221"/>
            </a:avLst>
          </a:prstGeom>
          <a:solidFill>
            <a:srgbClr val="B2B7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920"/>
              </a:lnSpc>
            </a:pPr>
            <a:endParaRPr lang="en-US" sz="4050">
              <a:solidFill>
                <a:srgbClr val="000000"/>
              </a:solidFill>
            </a:endParaRPr>
          </a:p>
        </p:txBody>
      </p:sp>
      <p:sp>
        <p:nvSpPr>
          <p:cNvPr id="13" name="Text Placeholder 28">
            <a:extLst>
              <a:ext uri="{FF2B5EF4-FFF2-40B4-BE49-F238E27FC236}">
                <a16:creationId xmlns:a16="http://schemas.microsoft.com/office/drawing/2014/main" id="{618ED7FE-5E75-306A-9A94-1A48D1CDC2C2}"/>
              </a:ext>
            </a:extLst>
          </p:cNvPr>
          <p:cNvSpPr>
            <a:spLocks noGrp="1"/>
          </p:cNvSpPr>
          <p:nvPr>
            <p:ph type="body" sz="quarter" idx="12" hasCustomPrompt="1"/>
          </p:nvPr>
        </p:nvSpPr>
        <p:spPr>
          <a:xfrm>
            <a:off x="1471025" y="3458817"/>
            <a:ext cx="7048230" cy="1699908"/>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15" name="Text Placeholder 28">
            <a:extLst>
              <a:ext uri="{FF2B5EF4-FFF2-40B4-BE49-F238E27FC236}">
                <a16:creationId xmlns:a16="http://schemas.microsoft.com/office/drawing/2014/main" id="{7F96D671-40E2-EDCD-211A-7D808D21B9F1}"/>
              </a:ext>
            </a:extLst>
          </p:cNvPr>
          <p:cNvSpPr>
            <a:spLocks noGrp="1"/>
          </p:cNvSpPr>
          <p:nvPr>
            <p:ph type="body" sz="quarter" idx="13" hasCustomPrompt="1"/>
          </p:nvPr>
        </p:nvSpPr>
        <p:spPr>
          <a:xfrm>
            <a:off x="9615432" y="3458817"/>
            <a:ext cx="7048230" cy="1699908"/>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1" name="Text Placeholder 28">
            <a:extLst>
              <a:ext uri="{FF2B5EF4-FFF2-40B4-BE49-F238E27FC236}">
                <a16:creationId xmlns:a16="http://schemas.microsoft.com/office/drawing/2014/main" id="{57914EF3-9298-78DE-AA52-CD148E20BB14}"/>
              </a:ext>
            </a:extLst>
          </p:cNvPr>
          <p:cNvSpPr>
            <a:spLocks noGrp="1"/>
          </p:cNvSpPr>
          <p:nvPr>
            <p:ph type="body" sz="quarter" idx="16" hasCustomPrompt="1"/>
          </p:nvPr>
        </p:nvSpPr>
        <p:spPr>
          <a:xfrm>
            <a:off x="1471025" y="6960231"/>
            <a:ext cx="7048230" cy="1699908"/>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23" name="Text Placeholder 28">
            <a:extLst>
              <a:ext uri="{FF2B5EF4-FFF2-40B4-BE49-F238E27FC236}">
                <a16:creationId xmlns:a16="http://schemas.microsoft.com/office/drawing/2014/main" id="{32290FAD-0A4E-E985-6720-32D31AD9C2C6}"/>
              </a:ext>
            </a:extLst>
          </p:cNvPr>
          <p:cNvSpPr>
            <a:spLocks noGrp="1"/>
          </p:cNvSpPr>
          <p:nvPr>
            <p:ph type="body" sz="quarter" idx="17" hasCustomPrompt="1"/>
          </p:nvPr>
        </p:nvSpPr>
        <p:spPr>
          <a:xfrm>
            <a:off x="9615432" y="6960231"/>
            <a:ext cx="7048230" cy="1699908"/>
          </a:xfrm>
        </p:spPr>
        <p:txBody>
          <a:bodyPr anchor="t">
            <a:normAutofit/>
          </a:bodyPr>
          <a:lstStyle>
            <a:lvl1pPr marL="0" indent="0">
              <a:lnSpc>
                <a:spcPct val="100000"/>
              </a:lnSpc>
              <a:buFontTx/>
              <a:buNone/>
              <a:defRPr sz="21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text here</a:t>
            </a:r>
            <a:endParaRPr lang="en-LT"/>
          </a:p>
        </p:txBody>
      </p:sp>
      <p:sp>
        <p:nvSpPr>
          <p:cNvPr id="7" name="Text Placeholder 28">
            <a:extLst>
              <a:ext uri="{FF2B5EF4-FFF2-40B4-BE49-F238E27FC236}">
                <a16:creationId xmlns:a16="http://schemas.microsoft.com/office/drawing/2014/main" id="{DED246E4-C5CC-4A73-2EBF-5561A1F1C060}"/>
              </a:ext>
            </a:extLst>
          </p:cNvPr>
          <p:cNvSpPr>
            <a:spLocks noGrp="1"/>
          </p:cNvSpPr>
          <p:nvPr>
            <p:ph type="body" sz="quarter" idx="20" hasCustomPrompt="1"/>
          </p:nvPr>
        </p:nvSpPr>
        <p:spPr>
          <a:xfrm>
            <a:off x="1471025" y="2697730"/>
            <a:ext cx="7048230"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9" name="Text Placeholder 28">
            <a:extLst>
              <a:ext uri="{FF2B5EF4-FFF2-40B4-BE49-F238E27FC236}">
                <a16:creationId xmlns:a16="http://schemas.microsoft.com/office/drawing/2014/main" id="{557DDCFC-6B94-C6DE-3A63-5E9C4AFC72C3}"/>
              </a:ext>
            </a:extLst>
          </p:cNvPr>
          <p:cNvSpPr>
            <a:spLocks noGrp="1"/>
          </p:cNvSpPr>
          <p:nvPr>
            <p:ph type="body" sz="quarter" idx="24" hasCustomPrompt="1"/>
          </p:nvPr>
        </p:nvSpPr>
        <p:spPr>
          <a:xfrm>
            <a:off x="1471025" y="6139510"/>
            <a:ext cx="7048230"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10" name="Text Placeholder 28">
            <a:extLst>
              <a:ext uri="{FF2B5EF4-FFF2-40B4-BE49-F238E27FC236}">
                <a16:creationId xmlns:a16="http://schemas.microsoft.com/office/drawing/2014/main" id="{0DFB2A1E-7672-0C36-349D-D40369A2F012}"/>
              </a:ext>
            </a:extLst>
          </p:cNvPr>
          <p:cNvSpPr>
            <a:spLocks noGrp="1"/>
          </p:cNvSpPr>
          <p:nvPr>
            <p:ph type="body" sz="quarter" idx="25" hasCustomPrompt="1"/>
          </p:nvPr>
        </p:nvSpPr>
        <p:spPr>
          <a:xfrm>
            <a:off x="9598394" y="2697730"/>
            <a:ext cx="7065269"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
        <p:nvSpPr>
          <p:cNvPr id="11" name="Text Placeholder 28">
            <a:extLst>
              <a:ext uri="{FF2B5EF4-FFF2-40B4-BE49-F238E27FC236}">
                <a16:creationId xmlns:a16="http://schemas.microsoft.com/office/drawing/2014/main" id="{FA6B5D1B-DBA1-296D-E2A5-37749280742B}"/>
              </a:ext>
            </a:extLst>
          </p:cNvPr>
          <p:cNvSpPr>
            <a:spLocks noGrp="1"/>
          </p:cNvSpPr>
          <p:nvPr>
            <p:ph type="body" sz="quarter" idx="26" hasCustomPrompt="1"/>
          </p:nvPr>
        </p:nvSpPr>
        <p:spPr>
          <a:xfrm>
            <a:off x="9598394" y="6139510"/>
            <a:ext cx="7048230" cy="468467"/>
          </a:xfrm>
        </p:spPr>
        <p:txBody>
          <a:bodyPr anchor="t">
            <a:normAutofit/>
          </a:bodyPr>
          <a:lstStyle>
            <a:lvl1pPr marL="0" indent="0">
              <a:lnSpc>
                <a:spcPct val="100000"/>
              </a:lnSpc>
              <a:buFontTx/>
              <a:buNone/>
              <a:defRPr sz="2100" b="1"/>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Add title here</a:t>
            </a:r>
            <a:endParaRPr lang="en-LT"/>
          </a:p>
        </p:txBody>
      </p:sp>
    </p:spTree>
    <p:extLst>
      <p:ext uri="{BB962C8B-B14F-4D97-AF65-F5344CB8AC3E}">
        <p14:creationId xmlns:p14="http://schemas.microsoft.com/office/powerpoint/2010/main" val="3513301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90479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64B18-84A3-41E0-AACB-14A9BDC28899}"/>
              </a:ext>
            </a:extLst>
          </p:cNvPr>
          <p:cNvSpPr>
            <a:spLocks noGrp="1"/>
          </p:cNvSpPr>
          <p:nvPr>
            <p:ph type="title"/>
          </p:nvPr>
        </p:nvSpPr>
        <p:spPr>
          <a:xfrm>
            <a:off x="1257300" y="547689"/>
            <a:ext cx="15773400" cy="1456959"/>
          </a:xfrm>
        </p:spPr>
        <p:txBody>
          <a:bodyPr>
            <a:normAutofit/>
          </a:bodyPr>
          <a:lstStyle>
            <a:lvl1pPr>
              <a:defRPr sz="4200">
                <a:solidFill>
                  <a:srgbClr val="000000"/>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AF5E7913-1B15-4831-A492-8FD81DA69D91}"/>
              </a:ext>
            </a:extLst>
          </p:cNvPr>
          <p:cNvSpPr>
            <a:spLocks noGrp="1"/>
          </p:cNvSpPr>
          <p:nvPr>
            <p:ph idx="1"/>
          </p:nvPr>
        </p:nvSpPr>
        <p:spPr>
          <a:xfrm>
            <a:off x="1257300" y="2327765"/>
            <a:ext cx="15773400" cy="6937682"/>
          </a:xfrm>
        </p:spPr>
        <p:txBody>
          <a:bodyPr>
            <a:normAutofit/>
          </a:bodyPr>
          <a:lstStyle>
            <a:lvl1pPr>
              <a:lnSpc>
                <a:spcPts val="3600"/>
              </a:lnSpc>
              <a:buClr>
                <a:schemeClr val="accent1"/>
              </a:buClr>
              <a:defRPr sz="2100">
                <a:solidFill>
                  <a:srgbClr val="000000"/>
                </a:solidFill>
              </a:defRPr>
            </a:lvl1pPr>
            <a:lvl2pPr>
              <a:lnSpc>
                <a:spcPts val="3600"/>
              </a:lnSpc>
              <a:buClr>
                <a:schemeClr val="accent1"/>
              </a:buClr>
              <a:defRPr sz="2100">
                <a:solidFill>
                  <a:srgbClr val="000000"/>
                </a:solidFill>
              </a:defRPr>
            </a:lvl2pPr>
            <a:lvl3pPr>
              <a:lnSpc>
                <a:spcPts val="3600"/>
              </a:lnSpc>
              <a:buClr>
                <a:schemeClr val="accent1"/>
              </a:buClr>
              <a:defRPr sz="2100">
                <a:solidFill>
                  <a:srgbClr val="000000"/>
                </a:solidFill>
              </a:defRPr>
            </a:lvl3pPr>
            <a:lvl4pPr>
              <a:lnSpc>
                <a:spcPts val="3600"/>
              </a:lnSpc>
              <a:buClr>
                <a:schemeClr val="accent1"/>
              </a:buClr>
              <a:defRPr sz="2100">
                <a:solidFill>
                  <a:srgbClr val="000000"/>
                </a:solidFill>
              </a:defRPr>
            </a:lvl4pPr>
            <a:lvl5pPr>
              <a:lnSpc>
                <a:spcPts val="3600"/>
              </a:lnSpc>
              <a:buClr>
                <a:schemeClr val="accent1"/>
              </a:buClr>
              <a:defRPr sz="2100">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969DDAB-9674-4BE0-A4A4-AA572ED182DA}"/>
              </a:ext>
            </a:extLst>
          </p:cNvPr>
          <p:cNvSpPr>
            <a:spLocks noGrp="1"/>
          </p:cNvSpPr>
          <p:nvPr>
            <p:ph type="sldNum" sz="quarter" idx="12"/>
          </p:nvPr>
        </p:nvSpPr>
        <p:spPr>
          <a:xfrm>
            <a:off x="12915900" y="9265447"/>
            <a:ext cx="4114800" cy="547688"/>
          </a:xfrm>
        </p:spPr>
        <p:txBody>
          <a:bodyPr/>
          <a:lstStyle/>
          <a:p>
            <a:fld id="{B7BD53AE-7240-4391-874D-1B91F412B7AB}" type="slidenum">
              <a:rPr lang="en-US" smtClean="0"/>
              <a:t>‹#›</a:t>
            </a:fld>
            <a:endParaRPr lang="en-US"/>
          </a:p>
        </p:txBody>
      </p:sp>
    </p:spTree>
    <p:extLst>
      <p:ext uri="{BB962C8B-B14F-4D97-AF65-F5344CB8AC3E}">
        <p14:creationId xmlns:p14="http://schemas.microsoft.com/office/powerpoint/2010/main" val="26708295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 color block left">
    <p:spTree>
      <p:nvGrpSpPr>
        <p:cNvPr id="1" name=""/>
        <p:cNvGrpSpPr/>
        <p:nvPr/>
      </p:nvGrpSpPr>
      <p:grpSpPr>
        <a:xfrm>
          <a:off x="0" y="0"/>
          <a:ext cx="0" cy="0"/>
          <a:chOff x="0" y="0"/>
          <a:chExt cx="0" cy="0"/>
        </a:xfrm>
      </p:grpSpPr>
      <p:sp>
        <p:nvSpPr>
          <p:cNvPr id="4" name="Rounded Rectangle 3" descr="Ray of blue light representing speed">
            <a:extLst>
              <a:ext uri="{FF2B5EF4-FFF2-40B4-BE49-F238E27FC236}">
                <a16:creationId xmlns:a16="http://schemas.microsoft.com/office/drawing/2014/main" id="{8F32B15A-1CE7-00B3-3B68-B6FA0F939CC0}"/>
              </a:ext>
            </a:extLst>
          </p:cNvPr>
          <p:cNvSpPr/>
          <p:nvPr userDrawn="1"/>
        </p:nvSpPr>
        <p:spPr>
          <a:xfrm>
            <a:off x="2" y="0"/>
            <a:ext cx="5539154" cy="10287000"/>
          </a:xfrm>
          <a:prstGeom prst="roundRect">
            <a:avLst>
              <a:gd name="adj" fmla="val 0"/>
            </a:avLst>
          </a:prstGeom>
          <a:gradFill flip="none" rotWithShape="1">
            <a:gsLst>
              <a:gs pos="0">
                <a:srgbClr val="00EF8E"/>
              </a:gs>
              <a:gs pos="38000">
                <a:schemeClr val="bg1"/>
              </a:gs>
              <a:gs pos="100000">
                <a:srgbClr val="53A2F3"/>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2" name="Title 1">
            <a:extLst>
              <a:ext uri="{FF2B5EF4-FFF2-40B4-BE49-F238E27FC236}">
                <a16:creationId xmlns:a16="http://schemas.microsoft.com/office/drawing/2014/main" id="{A4A64B18-84A3-41E0-AACB-14A9BDC28899}"/>
              </a:ext>
            </a:extLst>
          </p:cNvPr>
          <p:cNvSpPr>
            <a:spLocks noGrp="1"/>
          </p:cNvSpPr>
          <p:nvPr>
            <p:ph type="title"/>
          </p:nvPr>
        </p:nvSpPr>
        <p:spPr>
          <a:xfrm>
            <a:off x="7036905" y="1493328"/>
            <a:ext cx="9993795" cy="1456959"/>
          </a:xfrm>
        </p:spPr>
        <p:txBody>
          <a:bodyPr>
            <a:normAutofit/>
          </a:bodyPr>
          <a:lstStyle>
            <a:lvl1pPr>
              <a:defRPr sz="4200" b="1">
                <a:solidFill>
                  <a:schemeClr val="tx1">
                    <a:lumMod val="50000"/>
                  </a:schemeClr>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AF5E7913-1B15-4831-A492-8FD81DA69D91}"/>
              </a:ext>
            </a:extLst>
          </p:cNvPr>
          <p:cNvSpPr>
            <a:spLocks noGrp="1"/>
          </p:cNvSpPr>
          <p:nvPr>
            <p:ph idx="1"/>
          </p:nvPr>
        </p:nvSpPr>
        <p:spPr>
          <a:xfrm>
            <a:off x="7036905" y="3411871"/>
            <a:ext cx="9993795" cy="5507792"/>
          </a:xfrm>
        </p:spPr>
        <p:txBody>
          <a:bodyPr>
            <a:normAutofit/>
          </a:bodyPr>
          <a:lstStyle>
            <a:lvl1pPr>
              <a:lnSpc>
                <a:spcPts val="3600"/>
              </a:lnSpc>
              <a:buClr>
                <a:schemeClr val="accent1"/>
              </a:buClr>
              <a:defRPr sz="2100">
                <a:solidFill>
                  <a:schemeClr val="tx1">
                    <a:lumMod val="50000"/>
                  </a:schemeClr>
                </a:solidFill>
              </a:defRPr>
            </a:lvl1pPr>
            <a:lvl2pPr>
              <a:lnSpc>
                <a:spcPts val="3600"/>
              </a:lnSpc>
              <a:buClr>
                <a:schemeClr val="accent1"/>
              </a:buClr>
              <a:defRPr sz="2100">
                <a:solidFill>
                  <a:schemeClr val="tx1">
                    <a:lumMod val="50000"/>
                  </a:schemeClr>
                </a:solidFill>
              </a:defRPr>
            </a:lvl2pPr>
            <a:lvl3pPr>
              <a:lnSpc>
                <a:spcPts val="3600"/>
              </a:lnSpc>
              <a:buClr>
                <a:schemeClr val="accent1"/>
              </a:buClr>
              <a:defRPr sz="2100">
                <a:solidFill>
                  <a:schemeClr val="tx1">
                    <a:lumMod val="50000"/>
                  </a:schemeClr>
                </a:solidFill>
              </a:defRPr>
            </a:lvl3pPr>
            <a:lvl4pPr>
              <a:lnSpc>
                <a:spcPts val="3600"/>
              </a:lnSpc>
              <a:buClr>
                <a:schemeClr val="accent1"/>
              </a:buClr>
              <a:defRPr sz="2100">
                <a:solidFill>
                  <a:schemeClr val="tx1">
                    <a:lumMod val="50000"/>
                  </a:schemeClr>
                </a:solidFill>
              </a:defRPr>
            </a:lvl4pPr>
            <a:lvl5pPr>
              <a:lnSpc>
                <a:spcPts val="3600"/>
              </a:lnSpc>
              <a:buClr>
                <a:schemeClr val="accent1"/>
              </a:buClr>
              <a:defRPr sz="2100">
                <a:solidFill>
                  <a:schemeClr val="tx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969DDAB-9674-4BE0-A4A4-AA572ED182DA}"/>
              </a:ext>
            </a:extLst>
          </p:cNvPr>
          <p:cNvSpPr>
            <a:spLocks noGrp="1"/>
          </p:cNvSpPr>
          <p:nvPr>
            <p:ph type="sldNum" sz="quarter" idx="12"/>
          </p:nvPr>
        </p:nvSpPr>
        <p:spPr>
          <a:xfrm>
            <a:off x="12915900" y="9265447"/>
            <a:ext cx="4114800" cy="547688"/>
          </a:xfrm>
        </p:spPr>
        <p:txBody>
          <a:bodyPr/>
          <a:lstStyle/>
          <a:p>
            <a:fld id="{B7BD53AE-7240-4391-874D-1B91F412B7AB}" type="slidenum">
              <a:rPr lang="en-US" smtClean="0"/>
              <a:t>‹#›</a:t>
            </a:fld>
            <a:endParaRPr lang="en-US"/>
          </a:p>
        </p:txBody>
      </p:sp>
      <p:pic>
        <p:nvPicPr>
          <p:cNvPr id="5" name="Picture 16">
            <a:extLst>
              <a:ext uri="{FF2B5EF4-FFF2-40B4-BE49-F238E27FC236}">
                <a16:creationId xmlns:a16="http://schemas.microsoft.com/office/drawing/2014/main" id="{C17CF9E9-3FC8-C2FE-EAF4-8921E1D289EC}"/>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5914080" y="675491"/>
            <a:ext cx="1116623" cy="356255"/>
          </a:xfrm>
          <a:prstGeom prst="rect">
            <a:avLst/>
          </a:prstGeom>
        </p:spPr>
      </p:pic>
    </p:spTree>
    <p:extLst>
      <p:ext uri="{BB962C8B-B14F-4D97-AF65-F5344CB8AC3E}">
        <p14:creationId xmlns:p14="http://schemas.microsoft.com/office/powerpoint/2010/main" val="143849374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 color block right">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FE39FE43-8E23-C832-0B3E-F49280ABF0FF}"/>
              </a:ext>
            </a:extLst>
          </p:cNvPr>
          <p:cNvSpPr>
            <a:spLocks/>
          </p:cNvSpPr>
          <p:nvPr userDrawn="1"/>
        </p:nvSpPr>
        <p:spPr>
          <a:xfrm>
            <a:off x="12748849" y="0"/>
            <a:ext cx="5539154" cy="10287000"/>
          </a:xfrm>
          <a:prstGeom prst="roundRect">
            <a:avLst>
              <a:gd name="adj" fmla="val 0"/>
            </a:avLst>
          </a:prstGeom>
          <a:gradFill flip="none" rotWithShape="1">
            <a:gsLst>
              <a:gs pos="0">
                <a:srgbClr val="A9AFF1"/>
              </a:gs>
              <a:gs pos="35000">
                <a:schemeClr val="accent2">
                  <a:lumMod val="0"/>
                  <a:lumOff val="100000"/>
                </a:schemeClr>
              </a:gs>
              <a:gs pos="100000">
                <a:schemeClr val="accent5"/>
              </a:gs>
            </a:gsLst>
            <a:path path="circle">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2" name="Title 1">
            <a:extLst>
              <a:ext uri="{FF2B5EF4-FFF2-40B4-BE49-F238E27FC236}">
                <a16:creationId xmlns:a16="http://schemas.microsoft.com/office/drawing/2014/main" id="{A4A64B18-84A3-41E0-AACB-14A9BDC28899}"/>
              </a:ext>
            </a:extLst>
          </p:cNvPr>
          <p:cNvSpPr>
            <a:spLocks noGrp="1"/>
          </p:cNvSpPr>
          <p:nvPr>
            <p:ph type="title"/>
          </p:nvPr>
        </p:nvSpPr>
        <p:spPr>
          <a:xfrm>
            <a:off x="1243812" y="1493328"/>
            <a:ext cx="9993795" cy="1456959"/>
          </a:xfrm>
        </p:spPr>
        <p:txBody>
          <a:bodyPr>
            <a:normAutofit/>
          </a:bodyPr>
          <a:lstStyle>
            <a:lvl1pPr>
              <a:defRPr sz="4200" b="1">
                <a:solidFill>
                  <a:schemeClr val="tx1">
                    <a:lumMod val="50000"/>
                  </a:schemeClr>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AF5E7913-1B15-4831-A492-8FD81DA69D91}"/>
              </a:ext>
            </a:extLst>
          </p:cNvPr>
          <p:cNvSpPr>
            <a:spLocks noGrp="1"/>
          </p:cNvSpPr>
          <p:nvPr>
            <p:ph idx="1"/>
          </p:nvPr>
        </p:nvSpPr>
        <p:spPr>
          <a:xfrm>
            <a:off x="1243812" y="3411871"/>
            <a:ext cx="9993795" cy="5507792"/>
          </a:xfrm>
        </p:spPr>
        <p:txBody>
          <a:bodyPr>
            <a:normAutofit/>
          </a:bodyPr>
          <a:lstStyle>
            <a:lvl1pPr>
              <a:lnSpc>
                <a:spcPts val="3600"/>
              </a:lnSpc>
              <a:buClr>
                <a:schemeClr val="accent1"/>
              </a:buClr>
              <a:defRPr sz="2100">
                <a:solidFill>
                  <a:schemeClr val="tx1">
                    <a:lumMod val="50000"/>
                  </a:schemeClr>
                </a:solidFill>
              </a:defRPr>
            </a:lvl1pPr>
            <a:lvl2pPr>
              <a:lnSpc>
                <a:spcPts val="3600"/>
              </a:lnSpc>
              <a:buClr>
                <a:schemeClr val="accent1"/>
              </a:buClr>
              <a:defRPr sz="2100">
                <a:solidFill>
                  <a:schemeClr val="tx1">
                    <a:lumMod val="50000"/>
                  </a:schemeClr>
                </a:solidFill>
              </a:defRPr>
            </a:lvl2pPr>
            <a:lvl3pPr>
              <a:lnSpc>
                <a:spcPts val="3600"/>
              </a:lnSpc>
              <a:buClr>
                <a:schemeClr val="accent1"/>
              </a:buClr>
              <a:defRPr sz="2100">
                <a:solidFill>
                  <a:schemeClr val="tx1">
                    <a:lumMod val="50000"/>
                  </a:schemeClr>
                </a:solidFill>
              </a:defRPr>
            </a:lvl3pPr>
            <a:lvl4pPr>
              <a:lnSpc>
                <a:spcPts val="3600"/>
              </a:lnSpc>
              <a:buClr>
                <a:schemeClr val="accent1"/>
              </a:buClr>
              <a:defRPr sz="2100">
                <a:solidFill>
                  <a:schemeClr val="tx1">
                    <a:lumMod val="50000"/>
                  </a:schemeClr>
                </a:solidFill>
              </a:defRPr>
            </a:lvl4pPr>
            <a:lvl5pPr>
              <a:lnSpc>
                <a:spcPts val="3600"/>
              </a:lnSpc>
              <a:buClr>
                <a:schemeClr val="accent1"/>
              </a:buClr>
              <a:defRPr sz="2100">
                <a:solidFill>
                  <a:schemeClr val="tx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969DDAB-9674-4BE0-A4A4-AA572ED182DA}"/>
              </a:ext>
            </a:extLst>
          </p:cNvPr>
          <p:cNvSpPr>
            <a:spLocks noGrp="1"/>
          </p:cNvSpPr>
          <p:nvPr>
            <p:ph type="sldNum" sz="quarter" idx="12"/>
          </p:nvPr>
        </p:nvSpPr>
        <p:spPr>
          <a:xfrm>
            <a:off x="12915900" y="9265447"/>
            <a:ext cx="4114800" cy="547688"/>
          </a:xfrm>
        </p:spPr>
        <p:txBody>
          <a:bodyPr/>
          <a:lstStyle/>
          <a:p>
            <a:fld id="{B7BD53AE-7240-4391-874D-1B91F412B7AB}" type="slidenum">
              <a:rPr lang="en-US" smtClean="0"/>
              <a:t>‹#›</a:t>
            </a:fld>
            <a:endParaRPr lang="en-US"/>
          </a:p>
        </p:txBody>
      </p:sp>
      <p:pic>
        <p:nvPicPr>
          <p:cNvPr id="5" name="Picture 16">
            <a:extLst>
              <a:ext uri="{FF2B5EF4-FFF2-40B4-BE49-F238E27FC236}">
                <a16:creationId xmlns:a16="http://schemas.microsoft.com/office/drawing/2014/main" id="{C17CF9E9-3FC8-C2FE-EAF4-8921E1D289EC}"/>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5914080" y="675491"/>
            <a:ext cx="1116623" cy="356255"/>
          </a:xfrm>
          <a:prstGeom prst="rect">
            <a:avLst/>
          </a:prstGeom>
        </p:spPr>
      </p:pic>
    </p:spTree>
    <p:extLst>
      <p:ext uri="{BB962C8B-B14F-4D97-AF65-F5344CB8AC3E}">
        <p14:creationId xmlns:p14="http://schemas.microsoft.com/office/powerpoint/2010/main" val="28489162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 color block left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64B18-84A3-41E0-AACB-14A9BDC28899}"/>
              </a:ext>
            </a:extLst>
          </p:cNvPr>
          <p:cNvSpPr>
            <a:spLocks noGrp="1"/>
          </p:cNvSpPr>
          <p:nvPr>
            <p:ph type="title"/>
          </p:nvPr>
        </p:nvSpPr>
        <p:spPr>
          <a:xfrm>
            <a:off x="7036905" y="1493328"/>
            <a:ext cx="9993795" cy="1456959"/>
          </a:xfrm>
        </p:spPr>
        <p:txBody>
          <a:bodyPr>
            <a:normAutofit/>
          </a:bodyPr>
          <a:lstStyle>
            <a:lvl1pPr>
              <a:defRPr sz="4200" b="1">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AF5E7913-1B15-4831-A492-8FD81DA69D91}"/>
              </a:ext>
            </a:extLst>
          </p:cNvPr>
          <p:cNvSpPr>
            <a:spLocks noGrp="1"/>
          </p:cNvSpPr>
          <p:nvPr>
            <p:ph idx="1"/>
          </p:nvPr>
        </p:nvSpPr>
        <p:spPr>
          <a:xfrm>
            <a:off x="7036905" y="3411871"/>
            <a:ext cx="9993795" cy="5507792"/>
          </a:xfrm>
        </p:spPr>
        <p:txBody>
          <a:bodyPr>
            <a:normAutofit/>
          </a:bodyPr>
          <a:lstStyle>
            <a:lvl1pPr>
              <a:lnSpc>
                <a:spcPts val="3600"/>
              </a:lnSpc>
              <a:buClr>
                <a:schemeClr val="accent1"/>
              </a:buClr>
              <a:defRPr sz="2100">
                <a:solidFill>
                  <a:schemeClr val="tx1">
                    <a:lumMod val="75000"/>
                  </a:schemeClr>
                </a:solidFill>
              </a:defRPr>
            </a:lvl1pPr>
            <a:lvl2pPr>
              <a:lnSpc>
                <a:spcPts val="3600"/>
              </a:lnSpc>
              <a:buClr>
                <a:schemeClr val="accent1"/>
              </a:buClr>
              <a:defRPr sz="2100">
                <a:solidFill>
                  <a:schemeClr val="tx1">
                    <a:lumMod val="75000"/>
                  </a:schemeClr>
                </a:solidFill>
              </a:defRPr>
            </a:lvl2pPr>
            <a:lvl3pPr>
              <a:lnSpc>
                <a:spcPts val="3600"/>
              </a:lnSpc>
              <a:buClr>
                <a:schemeClr val="accent1"/>
              </a:buClr>
              <a:defRPr sz="2100">
                <a:solidFill>
                  <a:schemeClr val="tx1">
                    <a:lumMod val="75000"/>
                  </a:schemeClr>
                </a:solidFill>
              </a:defRPr>
            </a:lvl3pPr>
            <a:lvl4pPr>
              <a:lnSpc>
                <a:spcPts val="3600"/>
              </a:lnSpc>
              <a:buClr>
                <a:schemeClr val="accent1"/>
              </a:buClr>
              <a:defRPr sz="2100">
                <a:solidFill>
                  <a:schemeClr val="tx1">
                    <a:lumMod val="75000"/>
                  </a:schemeClr>
                </a:solidFill>
              </a:defRPr>
            </a:lvl4pPr>
            <a:lvl5pPr>
              <a:lnSpc>
                <a:spcPts val="3600"/>
              </a:lnSpc>
              <a:buClr>
                <a:schemeClr val="accent1"/>
              </a:buClr>
              <a:defRPr sz="2100">
                <a:solidFill>
                  <a:schemeClr val="tx1">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969DDAB-9674-4BE0-A4A4-AA572ED182DA}"/>
              </a:ext>
            </a:extLst>
          </p:cNvPr>
          <p:cNvSpPr>
            <a:spLocks noGrp="1"/>
          </p:cNvSpPr>
          <p:nvPr>
            <p:ph type="sldNum" sz="quarter" idx="12"/>
          </p:nvPr>
        </p:nvSpPr>
        <p:spPr>
          <a:xfrm>
            <a:off x="12915900" y="9265447"/>
            <a:ext cx="4114800" cy="547688"/>
          </a:xfrm>
        </p:spPr>
        <p:txBody>
          <a:bodyPr/>
          <a:lstStyle/>
          <a:p>
            <a:fld id="{B7BD53AE-7240-4391-874D-1B91F412B7AB}" type="slidenum">
              <a:rPr lang="en-US" smtClean="0"/>
              <a:t>‹#›</a:t>
            </a:fld>
            <a:endParaRPr lang="en-US"/>
          </a:p>
        </p:txBody>
      </p:sp>
      <p:pic>
        <p:nvPicPr>
          <p:cNvPr id="5" name="Picture 16">
            <a:extLst>
              <a:ext uri="{FF2B5EF4-FFF2-40B4-BE49-F238E27FC236}">
                <a16:creationId xmlns:a16="http://schemas.microsoft.com/office/drawing/2014/main" id="{C17CF9E9-3FC8-C2FE-EAF4-8921E1D289EC}"/>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5914080" y="675491"/>
            <a:ext cx="1116623" cy="356255"/>
          </a:xfrm>
          <a:prstGeom prst="rect">
            <a:avLst/>
          </a:prstGeom>
        </p:spPr>
      </p:pic>
      <p:sp>
        <p:nvSpPr>
          <p:cNvPr id="7" name="Rounded Rectangle 1">
            <a:extLst>
              <a:ext uri="{FF2B5EF4-FFF2-40B4-BE49-F238E27FC236}">
                <a16:creationId xmlns:a16="http://schemas.microsoft.com/office/drawing/2014/main" id="{877B2347-1A0F-8AC5-B772-4FFE5BB9C0A3}"/>
              </a:ext>
            </a:extLst>
          </p:cNvPr>
          <p:cNvSpPr>
            <a:spLocks/>
          </p:cNvSpPr>
          <p:nvPr userDrawn="1"/>
        </p:nvSpPr>
        <p:spPr>
          <a:xfrm>
            <a:off x="-1157" y="0"/>
            <a:ext cx="5539155" cy="10287000"/>
          </a:xfrm>
          <a:prstGeom prst="roundRect">
            <a:avLst>
              <a:gd name="adj" fmla="val 0"/>
            </a:avLst>
          </a:prstGeom>
          <a:gradFill flip="none" rotWithShape="1">
            <a:gsLst>
              <a:gs pos="0">
                <a:srgbClr val="FFE53B"/>
              </a:gs>
              <a:gs pos="35000">
                <a:schemeClr val="accent2">
                  <a:lumMod val="0"/>
                  <a:lumOff val="100000"/>
                </a:schemeClr>
              </a:gs>
              <a:gs pos="100000">
                <a:srgbClr val="A9AFF1"/>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Tree>
    <p:extLst>
      <p:ext uri="{BB962C8B-B14F-4D97-AF65-F5344CB8AC3E}">
        <p14:creationId xmlns:p14="http://schemas.microsoft.com/office/powerpoint/2010/main" val="340007346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wo-columns-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64B18-84A3-41E0-AACB-14A9BDC28899}"/>
              </a:ext>
            </a:extLst>
          </p:cNvPr>
          <p:cNvSpPr>
            <a:spLocks noGrp="1"/>
          </p:cNvSpPr>
          <p:nvPr>
            <p:ph type="title"/>
          </p:nvPr>
        </p:nvSpPr>
        <p:spPr>
          <a:xfrm>
            <a:off x="1257300" y="547689"/>
            <a:ext cx="15773400" cy="1456959"/>
          </a:xfrm>
        </p:spPr>
        <p:txBody>
          <a:bodyPr>
            <a:normAutofit/>
          </a:bodyPr>
          <a:lstStyle>
            <a:lvl1pPr>
              <a:defRPr sz="4200">
                <a:solidFill>
                  <a:schemeClr val="tx1">
                    <a:lumMod val="50000"/>
                  </a:schemeClr>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AF5E7913-1B15-4831-A492-8FD81DA69D91}"/>
              </a:ext>
            </a:extLst>
          </p:cNvPr>
          <p:cNvSpPr>
            <a:spLocks noGrp="1"/>
          </p:cNvSpPr>
          <p:nvPr>
            <p:ph idx="1"/>
          </p:nvPr>
        </p:nvSpPr>
        <p:spPr>
          <a:xfrm>
            <a:off x="1257300" y="2327765"/>
            <a:ext cx="7453383" cy="6937682"/>
          </a:xfrm>
        </p:spPr>
        <p:txBody>
          <a:bodyPr>
            <a:normAutofit/>
          </a:bodyPr>
          <a:lstStyle>
            <a:lvl1pPr>
              <a:lnSpc>
                <a:spcPts val="3600"/>
              </a:lnSpc>
              <a:buClr>
                <a:schemeClr val="accent1"/>
              </a:buClr>
              <a:defRPr sz="2100">
                <a:solidFill>
                  <a:schemeClr val="tx1">
                    <a:lumMod val="50000"/>
                  </a:schemeClr>
                </a:solidFill>
              </a:defRPr>
            </a:lvl1pPr>
            <a:lvl2pPr>
              <a:lnSpc>
                <a:spcPts val="3600"/>
              </a:lnSpc>
              <a:buClr>
                <a:schemeClr val="accent1"/>
              </a:buClr>
              <a:defRPr sz="2100">
                <a:solidFill>
                  <a:schemeClr val="tx1">
                    <a:lumMod val="50000"/>
                  </a:schemeClr>
                </a:solidFill>
              </a:defRPr>
            </a:lvl2pPr>
            <a:lvl3pPr>
              <a:lnSpc>
                <a:spcPts val="3600"/>
              </a:lnSpc>
              <a:buClr>
                <a:schemeClr val="accent1"/>
              </a:buClr>
              <a:defRPr sz="2100">
                <a:solidFill>
                  <a:schemeClr val="tx1">
                    <a:lumMod val="50000"/>
                  </a:schemeClr>
                </a:solidFill>
              </a:defRPr>
            </a:lvl3pPr>
            <a:lvl4pPr>
              <a:lnSpc>
                <a:spcPts val="3600"/>
              </a:lnSpc>
              <a:buClr>
                <a:schemeClr val="accent1"/>
              </a:buClr>
              <a:defRPr sz="2100">
                <a:solidFill>
                  <a:schemeClr val="tx1">
                    <a:lumMod val="50000"/>
                  </a:schemeClr>
                </a:solidFill>
              </a:defRPr>
            </a:lvl4pPr>
            <a:lvl5pPr>
              <a:lnSpc>
                <a:spcPts val="3600"/>
              </a:lnSpc>
              <a:buClr>
                <a:schemeClr val="accent1"/>
              </a:buClr>
              <a:defRPr sz="2100">
                <a:solidFill>
                  <a:schemeClr val="tx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969DDAB-9674-4BE0-A4A4-AA572ED182DA}"/>
              </a:ext>
            </a:extLst>
          </p:cNvPr>
          <p:cNvSpPr>
            <a:spLocks noGrp="1"/>
          </p:cNvSpPr>
          <p:nvPr>
            <p:ph type="sldNum" sz="quarter" idx="12"/>
          </p:nvPr>
        </p:nvSpPr>
        <p:spPr>
          <a:xfrm>
            <a:off x="12915900" y="9265447"/>
            <a:ext cx="4114800" cy="547688"/>
          </a:xfrm>
        </p:spPr>
        <p:txBody>
          <a:bodyPr/>
          <a:lstStyle/>
          <a:p>
            <a:fld id="{B7BD53AE-7240-4391-874D-1B91F412B7AB}" type="slidenum">
              <a:rPr lang="en-US" smtClean="0"/>
              <a:t>‹#›</a:t>
            </a:fld>
            <a:endParaRPr lang="en-US"/>
          </a:p>
        </p:txBody>
      </p:sp>
      <p:sp>
        <p:nvSpPr>
          <p:cNvPr id="8" name="Content Placeholder 2">
            <a:extLst>
              <a:ext uri="{FF2B5EF4-FFF2-40B4-BE49-F238E27FC236}">
                <a16:creationId xmlns:a16="http://schemas.microsoft.com/office/drawing/2014/main" id="{7C9BB1EE-E9BC-4021-84F8-C4D400C1193F}"/>
              </a:ext>
            </a:extLst>
          </p:cNvPr>
          <p:cNvSpPr>
            <a:spLocks noGrp="1"/>
          </p:cNvSpPr>
          <p:nvPr>
            <p:ph idx="13"/>
          </p:nvPr>
        </p:nvSpPr>
        <p:spPr>
          <a:xfrm>
            <a:off x="9335069" y="2327765"/>
            <a:ext cx="7695632" cy="6937682"/>
          </a:xfrm>
        </p:spPr>
        <p:txBody>
          <a:bodyPr>
            <a:normAutofit/>
          </a:bodyPr>
          <a:lstStyle>
            <a:lvl1pPr>
              <a:lnSpc>
                <a:spcPts val="3600"/>
              </a:lnSpc>
              <a:buClr>
                <a:schemeClr val="accent1"/>
              </a:buClr>
              <a:defRPr sz="2100">
                <a:solidFill>
                  <a:schemeClr val="tx1">
                    <a:lumMod val="50000"/>
                  </a:schemeClr>
                </a:solidFill>
              </a:defRPr>
            </a:lvl1pPr>
            <a:lvl2pPr>
              <a:lnSpc>
                <a:spcPts val="3600"/>
              </a:lnSpc>
              <a:buClr>
                <a:schemeClr val="accent1"/>
              </a:buClr>
              <a:defRPr sz="2100">
                <a:solidFill>
                  <a:schemeClr val="tx1">
                    <a:lumMod val="50000"/>
                  </a:schemeClr>
                </a:solidFill>
              </a:defRPr>
            </a:lvl2pPr>
            <a:lvl3pPr>
              <a:lnSpc>
                <a:spcPts val="3600"/>
              </a:lnSpc>
              <a:buClr>
                <a:schemeClr val="accent1"/>
              </a:buClr>
              <a:defRPr sz="2100">
                <a:solidFill>
                  <a:schemeClr val="tx1">
                    <a:lumMod val="50000"/>
                  </a:schemeClr>
                </a:solidFill>
              </a:defRPr>
            </a:lvl3pPr>
            <a:lvl4pPr>
              <a:lnSpc>
                <a:spcPts val="3600"/>
              </a:lnSpc>
              <a:buClr>
                <a:schemeClr val="accent1"/>
              </a:buClr>
              <a:defRPr sz="2100">
                <a:solidFill>
                  <a:schemeClr val="tx1">
                    <a:lumMod val="50000"/>
                  </a:schemeClr>
                </a:solidFill>
              </a:defRPr>
            </a:lvl4pPr>
            <a:lvl5pPr>
              <a:lnSpc>
                <a:spcPts val="3600"/>
              </a:lnSpc>
              <a:buClr>
                <a:schemeClr val="accent1"/>
              </a:buClr>
              <a:defRPr sz="2100">
                <a:solidFill>
                  <a:schemeClr val="tx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16">
            <a:extLst>
              <a:ext uri="{FF2B5EF4-FFF2-40B4-BE49-F238E27FC236}">
                <a16:creationId xmlns:a16="http://schemas.microsoft.com/office/drawing/2014/main" id="{F52A4919-441E-BFD1-98A3-A3514743B65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257300" y="9310436"/>
            <a:ext cx="1434597" cy="457704"/>
          </a:xfrm>
          <a:prstGeom prst="rect">
            <a:avLst/>
          </a:prstGeom>
        </p:spPr>
      </p:pic>
    </p:spTree>
    <p:extLst>
      <p:ext uri="{BB962C8B-B14F-4D97-AF65-F5344CB8AC3E}">
        <p14:creationId xmlns:p14="http://schemas.microsoft.com/office/powerpoint/2010/main" val="244935055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losing-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Shape 26">
            <a:extLst>
              <a:ext uri="{FF2B5EF4-FFF2-40B4-BE49-F238E27FC236}">
                <a16:creationId xmlns:a16="http://schemas.microsoft.com/office/drawing/2014/main" id="{712CE6A4-0966-4B6C-8AE2-BE9B7FA54BA3}"/>
              </a:ext>
            </a:extLst>
          </p:cNvPr>
          <p:cNvSpPr/>
          <p:nvPr/>
        </p:nvSpPr>
        <p:spPr>
          <a:xfrm>
            <a:off x="1226733" y="4235559"/>
            <a:ext cx="15834537" cy="1815882"/>
          </a:xfrm>
          <a:prstGeom prst="rect">
            <a:avLst/>
          </a:prstGeom>
          <a:ln w="12700">
            <a:miter lim="400000"/>
          </a:ln>
          <a:extLst>
            <a:ext uri="{C572A759-6A51-4108-AA02-DFA0A04FC94B}">
              <ma14:wrappingTextBoxFlag xmlns:ma14="http://schemas.microsoft.com/office/mac/drawingml/2011/main" xmlns="" val="1"/>
            </a:ext>
          </a:extLst>
        </p:spPr>
        <p:txBody>
          <a:bodyPr wrap="square" lIns="76200" tIns="76200" rIns="76200" bIns="76200" anchor="ctr">
            <a:spAutoFit/>
          </a:bodyPr>
          <a:lstStyle>
            <a:lvl1pPr>
              <a:defRPr sz="2600">
                <a:solidFill>
                  <a:srgbClr val="687189"/>
                </a:solidFill>
                <a:latin typeface="Roboto Light"/>
                <a:ea typeface="Roboto Light"/>
                <a:cs typeface="Roboto Light"/>
                <a:sym typeface="Roboto Light"/>
              </a:defRPr>
            </a:lvl1pPr>
          </a:lstStyle>
          <a:p>
            <a:pPr marL="0" marR="0" lvl="0" indent="0" algn="ctr" defTabSz="1238312" eaLnBrk="1" fontAlgn="auto" latinLnBrk="0" hangingPunct="1">
              <a:lnSpc>
                <a:spcPct val="100000"/>
              </a:lnSpc>
              <a:spcBef>
                <a:spcPts val="0"/>
              </a:spcBef>
              <a:spcAft>
                <a:spcPts val="0"/>
              </a:spcAft>
              <a:buClrTx/>
              <a:buSzTx/>
              <a:buFontTx/>
              <a:buNone/>
              <a:tabLst/>
              <a:defRPr sz="1800">
                <a:solidFill>
                  <a:srgbClr val="000000"/>
                </a:solidFill>
              </a:defRPr>
            </a:pPr>
            <a:r>
              <a:rPr kumimoji="0" lang="en-US" sz="5400" b="0" i="0" u="none" strike="noStrike" kern="0" cap="none" spc="-225" normalizeH="0" baseline="0" noProof="0">
                <a:ln>
                  <a:noFill/>
                </a:ln>
                <a:solidFill>
                  <a:srgbClr val="FFFFFF"/>
                </a:solidFill>
                <a:effectLst/>
                <a:uLnTx/>
                <a:uFillTx/>
                <a:latin typeface="Open Sans bold"/>
                <a:ea typeface="Roboto Light" panose="02000000000000000000" pitchFamily="2" charset="0"/>
                <a:sym typeface="Roboto Light"/>
              </a:rPr>
              <a:t>Thank you</a:t>
            </a:r>
            <a:r>
              <a:rPr lang="en-US" sz="5400" spc="-225">
                <a:solidFill>
                  <a:srgbClr val="FFFFFF"/>
                </a:solidFill>
                <a:latin typeface="Open Sans bold"/>
                <a:ea typeface="Roboto Light" panose="02000000000000000000" pitchFamily="2" charset="0"/>
              </a:rPr>
              <a:t> for</a:t>
            </a:r>
          </a:p>
          <a:p>
            <a:pPr marL="0" marR="0" lvl="0" indent="0" algn="ctr" defTabSz="1238312" eaLnBrk="1" fontAlgn="auto" latinLnBrk="0" hangingPunct="1">
              <a:lnSpc>
                <a:spcPct val="100000"/>
              </a:lnSpc>
              <a:spcBef>
                <a:spcPts val="0"/>
              </a:spcBef>
              <a:spcAft>
                <a:spcPts val="0"/>
              </a:spcAft>
              <a:buClrTx/>
              <a:buSzTx/>
              <a:buFontTx/>
              <a:buNone/>
              <a:tabLst/>
              <a:defRPr sz="1800">
                <a:solidFill>
                  <a:srgbClr val="000000"/>
                </a:solidFill>
              </a:defRPr>
            </a:pPr>
            <a:r>
              <a:rPr lang="en-US" sz="5400" spc="-225">
                <a:solidFill>
                  <a:srgbClr val="FFFFFF"/>
                </a:solidFill>
                <a:latin typeface="Open Sans bold"/>
                <a:ea typeface="Roboto Light" panose="02000000000000000000" pitchFamily="2" charset="0"/>
              </a:rPr>
              <a:t>y</a:t>
            </a:r>
            <a:r>
              <a:rPr kumimoji="0" lang="en-US" sz="5400" b="0" i="0" u="none" strike="noStrike" kern="0" cap="none" spc="-225" normalizeH="0" baseline="0" noProof="0">
                <a:ln>
                  <a:noFill/>
                </a:ln>
                <a:solidFill>
                  <a:srgbClr val="FFFFFF"/>
                </a:solidFill>
                <a:effectLst/>
                <a:uLnTx/>
                <a:uFillTx/>
                <a:latin typeface="Open Sans bold"/>
                <a:ea typeface="Roboto Light" panose="02000000000000000000" pitchFamily="2" charset="0"/>
                <a:sym typeface="Roboto Light"/>
              </a:rPr>
              <a:t>our time</a:t>
            </a:r>
          </a:p>
        </p:txBody>
      </p:sp>
    </p:spTree>
    <p:extLst>
      <p:ext uri="{BB962C8B-B14F-4D97-AF65-F5344CB8AC3E}">
        <p14:creationId xmlns:p14="http://schemas.microsoft.com/office/powerpoint/2010/main" val="2552418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slide-with-contact-detail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62001F8D-4B8C-CCDA-2A77-6858E0ACFDE8}"/>
              </a:ext>
            </a:extLst>
          </p:cNvPr>
          <p:cNvSpPr>
            <a:spLocks noGrp="1"/>
          </p:cNvSpPr>
          <p:nvPr>
            <p:ph type="body" sz="quarter" idx="10" hasCustomPrompt="1"/>
          </p:nvPr>
        </p:nvSpPr>
        <p:spPr>
          <a:xfrm>
            <a:off x="1123124" y="7484165"/>
            <a:ext cx="6435587" cy="1326875"/>
          </a:xfrm>
        </p:spPr>
        <p:txBody>
          <a:bodyPr>
            <a:normAutofit/>
          </a:bodyPr>
          <a:lstStyle>
            <a:lvl1pPr marL="0" indent="0">
              <a:lnSpc>
                <a:spcPts val="2400"/>
              </a:lnSpc>
              <a:spcBef>
                <a:spcPts val="0"/>
              </a:spcBef>
              <a:buFontTx/>
              <a:buNone/>
              <a:defRPr sz="2100">
                <a:solidFill>
                  <a:schemeClr val="bg2"/>
                </a:solidFill>
              </a:defRPr>
            </a:lvl1pPr>
            <a:lvl2pPr marL="685835" indent="0">
              <a:buFontTx/>
              <a:buNone/>
              <a:defRPr/>
            </a:lvl2pPr>
            <a:lvl3pPr marL="1371669" indent="0">
              <a:buFontTx/>
              <a:buNone/>
              <a:defRPr/>
            </a:lvl3pPr>
            <a:lvl4pPr marL="2057504" indent="0">
              <a:buFontTx/>
              <a:buNone/>
              <a:defRPr/>
            </a:lvl4pPr>
            <a:lvl5pPr marL="2743337" indent="0">
              <a:buFontTx/>
              <a:buNone/>
              <a:defRPr/>
            </a:lvl5pPr>
          </a:lstStyle>
          <a:p>
            <a:pPr lvl="0"/>
            <a:r>
              <a:rPr lang="en-US"/>
              <a:t>Add contact / presenters details here</a:t>
            </a:r>
          </a:p>
        </p:txBody>
      </p:sp>
    </p:spTree>
    <p:extLst>
      <p:ext uri="{BB962C8B-B14F-4D97-AF65-F5344CB8AC3E}">
        <p14:creationId xmlns:p14="http://schemas.microsoft.com/office/powerpoint/2010/main" val="1066717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Agenda 3">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4CA87133-2B42-513F-079E-138106CD0AE3}"/>
              </a:ext>
            </a:extLst>
          </p:cNvPr>
          <p:cNvSpPr/>
          <p:nvPr userDrawn="1"/>
        </p:nvSpPr>
        <p:spPr>
          <a:xfrm>
            <a:off x="14337935" y="2722430"/>
            <a:ext cx="3690491" cy="4320017"/>
          </a:xfrm>
          <a:prstGeom prst="roundRect">
            <a:avLst>
              <a:gd name="adj" fmla="val 1565"/>
            </a:avLst>
          </a:prstGeom>
          <a:gradFill flip="none" rotWithShape="1">
            <a:gsLst>
              <a:gs pos="0">
                <a:schemeClr val="accent5"/>
              </a:gs>
              <a:gs pos="35000">
                <a:schemeClr val="accent4">
                  <a:lumMod val="0"/>
                  <a:lumOff val="100000"/>
                </a:schemeClr>
              </a:gs>
              <a:gs pos="100000">
                <a:srgbClr val="00EF8E"/>
              </a:gs>
            </a:gsLst>
            <a:path path="circle">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5" name="Rounded Rectangle 4">
            <a:extLst>
              <a:ext uri="{FF2B5EF4-FFF2-40B4-BE49-F238E27FC236}">
                <a16:creationId xmlns:a16="http://schemas.microsoft.com/office/drawing/2014/main" id="{99854317-D315-7E45-D967-11D7FB403103}"/>
              </a:ext>
            </a:extLst>
          </p:cNvPr>
          <p:cNvSpPr>
            <a:spLocks/>
          </p:cNvSpPr>
          <p:nvPr userDrawn="1"/>
        </p:nvSpPr>
        <p:spPr>
          <a:xfrm>
            <a:off x="10386326" y="3984458"/>
            <a:ext cx="3690491" cy="4320017"/>
          </a:xfrm>
          <a:prstGeom prst="roundRect">
            <a:avLst>
              <a:gd name="adj" fmla="val 1565"/>
            </a:avLst>
          </a:prstGeom>
          <a:gradFill flip="none" rotWithShape="1">
            <a:gsLst>
              <a:gs pos="0">
                <a:srgbClr val="FFE53B"/>
              </a:gs>
              <a:gs pos="35000">
                <a:schemeClr val="accent2">
                  <a:lumMod val="0"/>
                  <a:lumOff val="100000"/>
                </a:schemeClr>
              </a:gs>
              <a:gs pos="100000">
                <a:srgbClr val="A9AFF1"/>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6" name="Rounded Rectangle 5" descr="Ray of blue light representing speed">
            <a:extLst>
              <a:ext uri="{FF2B5EF4-FFF2-40B4-BE49-F238E27FC236}">
                <a16:creationId xmlns:a16="http://schemas.microsoft.com/office/drawing/2014/main" id="{4469223F-8DEF-BF5A-3B10-2440D9B0FA5F}"/>
              </a:ext>
            </a:extLst>
          </p:cNvPr>
          <p:cNvSpPr/>
          <p:nvPr userDrawn="1"/>
        </p:nvSpPr>
        <p:spPr>
          <a:xfrm>
            <a:off x="6434714" y="2722430"/>
            <a:ext cx="3690491" cy="4320017"/>
          </a:xfrm>
          <a:prstGeom prst="roundRect">
            <a:avLst>
              <a:gd name="adj" fmla="val 1565"/>
            </a:avLst>
          </a:prstGeom>
          <a:gradFill flip="none" rotWithShape="1">
            <a:gsLst>
              <a:gs pos="0">
                <a:srgbClr val="00EF8E"/>
              </a:gs>
              <a:gs pos="38000">
                <a:schemeClr val="bg1"/>
              </a:gs>
              <a:gs pos="100000">
                <a:srgbClr val="53A2F3"/>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9" name="Rounded Rectangle 8">
            <a:extLst>
              <a:ext uri="{FF2B5EF4-FFF2-40B4-BE49-F238E27FC236}">
                <a16:creationId xmlns:a16="http://schemas.microsoft.com/office/drawing/2014/main" id="{19E21376-5C50-C0CD-4CB5-DF1B4E8DE7D7}"/>
              </a:ext>
            </a:extLst>
          </p:cNvPr>
          <p:cNvSpPr/>
          <p:nvPr userDrawn="1"/>
        </p:nvSpPr>
        <p:spPr>
          <a:xfrm>
            <a:off x="6434714" y="-1873617"/>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10" name="Rounded Rectangle 9">
            <a:extLst>
              <a:ext uri="{FF2B5EF4-FFF2-40B4-BE49-F238E27FC236}">
                <a16:creationId xmlns:a16="http://schemas.microsoft.com/office/drawing/2014/main" id="{AF94658E-06F6-12B4-AAC0-E2388B5303CA}"/>
              </a:ext>
            </a:extLst>
          </p:cNvPr>
          <p:cNvSpPr/>
          <p:nvPr userDrawn="1"/>
        </p:nvSpPr>
        <p:spPr>
          <a:xfrm>
            <a:off x="6434714" y="7318475"/>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11" name="Rounded Rectangle 10">
            <a:extLst>
              <a:ext uri="{FF2B5EF4-FFF2-40B4-BE49-F238E27FC236}">
                <a16:creationId xmlns:a16="http://schemas.microsoft.com/office/drawing/2014/main" id="{AAA36FD9-8FF7-1AD7-2436-F3C536617D4A}"/>
              </a:ext>
            </a:extLst>
          </p:cNvPr>
          <p:cNvSpPr/>
          <p:nvPr userDrawn="1"/>
        </p:nvSpPr>
        <p:spPr>
          <a:xfrm>
            <a:off x="10386326" y="-611587"/>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12" name="Rounded Rectangle 11">
            <a:extLst>
              <a:ext uri="{FF2B5EF4-FFF2-40B4-BE49-F238E27FC236}">
                <a16:creationId xmlns:a16="http://schemas.microsoft.com/office/drawing/2014/main" id="{ECBE6F01-38EB-4641-9A3B-5CCF411F8F9C}"/>
              </a:ext>
            </a:extLst>
          </p:cNvPr>
          <p:cNvSpPr/>
          <p:nvPr userDrawn="1"/>
        </p:nvSpPr>
        <p:spPr>
          <a:xfrm>
            <a:off x="10386326" y="8580503"/>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13" name="Rounded Rectangle 12">
            <a:extLst>
              <a:ext uri="{FF2B5EF4-FFF2-40B4-BE49-F238E27FC236}">
                <a16:creationId xmlns:a16="http://schemas.microsoft.com/office/drawing/2014/main" id="{E97F7464-20D9-7312-1A21-96B981C05272}"/>
              </a:ext>
            </a:extLst>
          </p:cNvPr>
          <p:cNvSpPr/>
          <p:nvPr userDrawn="1"/>
        </p:nvSpPr>
        <p:spPr>
          <a:xfrm>
            <a:off x="14337935" y="-1873617"/>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14" name="Rounded Rectangle 13">
            <a:extLst>
              <a:ext uri="{FF2B5EF4-FFF2-40B4-BE49-F238E27FC236}">
                <a16:creationId xmlns:a16="http://schemas.microsoft.com/office/drawing/2014/main" id="{1B69D93E-C439-F95D-34D9-0C41B5CB51A5}"/>
              </a:ext>
            </a:extLst>
          </p:cNvPr>
          <p:cNvSpPr/>
          <p:nvPr userDrawn="1"/>
        </p:nvSpPr>
        <p:spPr>
          <a:xfrm>
            <a:off x="14337935" y="7318475"/>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15" name="TextBox 14">
            <a:extLst>
              <a:ext uri="{FF2B5EF4-FFF2-40B4-BE49-F238E27FC236}">
                <a16:creationId xmlns:a16="http://schemas.microsoft.com/office/drawing/2014/main" id="{811E0A77-87FD-5143-08B4-8DDC8C97F3E1}"/>
              </a:ext>
            </a:extLst>
          </p:cNvPr>
          <p:cNvSpPr txBox="1"/>
          <p:nvPr userDrawn="1"/>
        </p:nvSpPr>
        <p:spPr>
          <a:xfrm>
            <a:off x="6710038" y="3283881"/>
            <a:ext cx="784189" cy="738664"/>
          </a:xfrm>
          <a:prstGeom prst="rect">
            <a:avLst/>
          </a:prstGeom>
          <a:noFill/>
        </p:spPr>
        <p:txBody>
          <a:bodyPr wrap="none" rtlCol="0">
            <a:spAutoFit/>
          </a:bodyPr>
          <a:lstStyle/>
          <a:p>
            <a:r>
              <a:rPr lang="en-LT" sz="4200">
                <a:solidFill>
                  <a:srgbClr val="000000"/>
                </a:solidFill>
              </a:rPr>
              <a:t>01</a:t>
            </a:r>
          </a:p>
        </p:txBody>
      </p:sp>
      <p:pic>
        <p:nvPicPr>
          <p:cNvPr id="17" name="Graphic 16" descr="Arrow Up with solid fill">
            <a:extLst>
              <a:ext uri="{FF2B5EF4-FFF2-40B4-BE49-F238E27FC236}">
                <a16:creationId xmlns:a16="http://schemas.microsoft.com/office/drawing/2014/main" id="{3222B1DD-3B83-4E75-41C7-1BC7A1BD8E0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9226872" y="6219895"/>
            <a:ext cx="514317" cy="514317"/>
          </a:xfrm>
          <a:prstGeom prst="rect">
            <a:avLst/>
          </a:prstGeom>
        </p:spPr>
      </p:pic>
      <p:sp>
        <p:nvSpPr>
          <p:cNvPr id="18" name="TextBox 17">
            <a:extLst>
              <a:ext uri="{FF2B5EF4-FFF2-40B4-BE49-F238E27FC236}">
                <a16:creationId xmlns:a16="http://schemas.microsoft.com/office/drawing/2014/main" id="{B05989FF-520C-275B-1599-BAA9078E0EF1}"/>
              </a:ext>
            </a:extLst>
          </p:cNvPr>
          <p:cNvSpPr txBox="1"/>
          <p:nvPr userDrawn="1"/>
        </p:nvSpPr>
        <p:spPr>
          <a:xfrm>
            <a:off x="10715993" y="4508235"/>
            <a:ext cx="784189" cy="738664"/>
          </a:xfrm>
          <a:prstGeom prst="rect">
            <a:avLst/>
          </a:prstGeom>
          <a:noFill/>
        </p:spPr>
        <p:txBody>
          <a:bodyPr wrap="none" rtlCol="0">
            <a:spAutoFit/>
          </a:bodyPr>
          <a:lstStyle/>
          <a:p>
            <a:r>
              <a:rPr lang="en-LT" sz="4200">
                <a:solidFill>
                  <a:srgbClr val="000000"/>
                </a:solidFill>
              </a:rPr>
              <a:t>02</a:t>
            </a:r>
          </a:p>
        </p:txBody>
      </p:sp>
      <p:pic>
        <p:nvPicPr>
          <p:cNvPr id="20" name="Graphic 19" descr="Arrow Up with solid fill">
            <a:extLst>
              <a:ext uri="{FF2B5EF4-FFF2-40B4-BE49-F238E27FC236}">
                <a16:creationId xmlns:a16="http://schemas.microsoft.com/office/drawing/2014/main" id="{0E766ACC-EF67-9D6B-C34C-5512B139D47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3232829" y="7444254"/>
            <a:ext cx="514317" cy="514317"/>
          </a:xfrm>
          <a:prstGeom prst="rect">
            <a:avLst/>
          </a:prstGeom>
        </p:spPr>
      </p:pic>
      <p:sp>
        <p:nvSpPr>
          <p:cNvPr id="21" name="TextBox 20">
            <a:extLst>
              <a:ext uri="{FF2B5EF4-FFF2-40B4-BE49-F238E27FC236}">
                <a16:creationId xmlns:a16="http://schemas.microsoft.com/office/drawing/2014/main" id="{DFB5F00F-6088-5766-E28C-A09DE6A6D8D0}"/>
              </a:ext>
            </a:extLst>
          </p:cNvPr>
          <p:cNvSpPr txBox="1"/>
          <p:nvPr userDrawn="1"/>
        </p:nvSpPr>
        <p:spPr>
          <a:xfrm>
            <a:off x="14660015" y="3225711"/>
            <a:ext cx="784189" cy="738664"/>
          </a:xfrm>
          <a:prstGeom prst="rect">
            <a:avLst/>
          </a:prstGeom>
          <a:noFill/>
        </p:spPr>
        <p:txBody>
          <a:bodyPr wrap="none" rtlCol="0">
            <a:spAutoFit/>
          </a:bodyPr>
          <a:lstStyle/>
          <a:p>
            <a:r>
              <a:rPr lang="en-LT" sz="4200">
                <a:solidFill>
                  <a:srgbClr val="000000"/>
                </a:solidFill>
              </a:rPr>
              <a:t>03</a:t>
            </a:r>
          </a:p>
        </p:txBody>
      </p:sp>
      <p:pic>
        <p:nvPicPr>
          <p:cNvPr id="23" name="Graphic 22" descr="Arrow Up with solid fill">
            <a:extLst>
              <a:ext uri="{FF2B5EF4-FFF2-40B4-BE49-F238E27FC236}">
                <a16:creationId xmlns:a16="http://schemas.microsoft.com/office/drawing/2014/main" id="{DCC709F5-C6FA-7305-BA9E-CE332C5EF40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7176851" y="6161730"/>
            <a:ext cx="514317" cy="514317"/>
          </a:xfrm>
          <a:prstGeom prst="rect">
            <a:avLst/>
          </a:prstGeom>
        </p:spPr>
      </p:pic>
      <p:sp>
        <p:nvSpPr>
          <p:cNvPr id="25" name="Text Placeholder 24">
            <a:extLst>
              <a:ext uri="{FF2B5EF4-FFF2-40B4-BE49-F238E27FC236}">
                <a16:creationId xmlns:a16="http://schemas.microsoft.com/office/drawing/2014/main" id="{1E02C74A-61FB-9E6E-5EE2-484DB44654CC}"/>
              </a:ext>
            </a:extLst>
          </p:cNvPr>
          <p:cNvSpPr>
            <a:spLocks noGrp="1"/>
          </p:cNvSpPr>
          <p:nvPr>
            <p:ph type="body" sz="quarter" idx="10" hasCustomPrompt="1"/>
          </p:nvPr>
        </p:nvSpPr>
        <p:spPr>
          <a:xfrm>
            <a:off x="1229165" y="3502821"/>
            <a:ext cx="3202782" cy="1457325"/>
          </a:xfrm>
        </p:spPr>
        <p:txBody>
          <a:bodyPr anchor="ctr">
            <a:normAutofit/>
          </a:bodyPr>
          <a:lstStyle>
            <a:lvl1pPr marL="0" indent="0">
              <a:buFontTx/>
              <a:buNone/>
              <a:defRPr sz="6000"/>
            </a:lvl1pPr>
            <a:lvl2pPr marL="685835" indent="0">
              <a:buFontTx/>
              <a:buNone/>
              <a:defRPr/>
            </a:lvl2pPr>
            <a:lvl3pPr marL="1371669" indent="0">
              <a:buFontTx/>
              <a:buNone/>
              <a:defRPr/>
            </a:lvl3pPr>
            <a:lvl4pPr marL="2057504" indent="0">
              <a:buFontTx/>
              <a:buNone/>
              <a:defRPr/>
            </a:lvl4pPr>
            <a:lvl5pPr marL="2743337" indent="0">
              <a:buFontTx/>
              <a:buNone/>
              <a:defRPr/>
            </a:lvl5pPr>
          </a:lstStyle>
          <a:p>
            <a:pPr lvl="0"/>
            <a:r>
              <a:rPr lang="en-GB"/>
              <a:t>Title</a:t>
            </a:r>
            <a:endParaRPr lang="en-LT"/>
          </a:p>
        </p:txBody>
      </p:sp>
      <p:sp>
        <p:nvSpPr>
          <p:cNvPr id="29" name="Text Placeholder 28">
            <a:extLst>
              <a:ext uri="{FF2B5EF4-FFF2-40B4-BE49-F238E27FC236}">
                <a16:creationId xmlns:a16="http://schemas.microsoft.com/office/drawing/2014/main" id="{A4E01441-FD31-FD0A-2059-177CE8FA2563}"/>
              </a:ext>
            </a:extLst>
          </p:cNvPr>
          <p:cNvSpPr>
            <a:spLocks noGrp="1"/>
          </p:cNvSpPr>
          <p:nvPr>
            <p:ph type="body" sz="quarter" idx="12" hasCustomPrompt="1"/>
          </p:nvPr>
        </p:nvSpPr>
        <p:spPr>
          <a:xfrm>
            <a:off x="6788023" y="6172200"/>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0" name="Text Placeholder 28">
            <a:extLst>
              <a:ext uri="{FF2B5EF4-FFF2-40B4-BE49-F238E27FC236}">
                <a16:creationId xmlns:a16="http://schemas.microsoft.com/office/drawing/2014/main" id="{5839504E-D9A6-773F-CEE4-8A153696A77F}"/>
              </a:ext>
            </a:extLst>
          </p:cNvPr>
          <p:cNvSpPr>
            <a:spLocks noGrp="1"/>
          </p:cNvSpPr>
          <p:nvPr>
            <p:ph type="body" sz="quarter" idx="13" hasCustomPrompt="1"/>
          </p:nvPr>
        </p:nvSpPr>
        <p:spPr>
          <a:xfrm>
            <a:off x="10773220" y="7451867"/>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1" name="Text Placeholder 28">
            <a:extLst>
              <a:ext uri="{FF2B5EF4-FFF2-40B4-BE49-F238E27FC236}">
                <a16:creationId xmlns:a16="http://schemas.microsoft.com/office/drawing/2014/main" id="{C93C3C0E-948F-4BA7-AF78-9E9FCF3AF516}"/>
              </a:ext>
            </a:extLst>
          </p:cNvPr>
          <p:cNvSpPr>
            <a:spLocks noGrp="1"/>
          </p:cNvSpPr>
          <p:nvPr>
            <p:ph type="body" sz="quarter" idx="14" hasCustomPrompt="1"/>
          </p:nvPr>
        </p:nvSpPr>
        <p:spPr>
          <a:xfrm>
            <a:off x="14660015" y="6161729"/>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3" name="Text Placeholder 32">
            <a:extLst>
              <a:ext uri="{FF2B5EF4-FFF2-40B4-BE49-F238E27FC236}">
                <a16:creationId xmlns:a16="http://schemas.microsoft.com/office/drawing/2014/main" id="{6BD6745C-500B-0E25-9A7A-F84E4A2DA0FC}"/>
              </a:ext>
            </a:extLst>
          </p:cNvPr>
          <p:cNvSpPr>
            <a:spLocks noGrp="1"/>
          </p:cNvSpPr>
          <p:nvPr>
            <p:ph type="body" sz="quarter" idx="15" hasCustomPrompt="1"/>
          </p:nvPr>
        </p:nvSpPr>
        <p:spPr>
          <a:xfrm>
            <a:off x="1228725" y="4960147"/>
            <a:ext cx="4371975" cy="2081213"/>
          </a:xfrm>
        </p:spPr>
        <p:txBody>
          <a:bodyPr/>
          <a:lstStyle>
            <a:lvl1pPr marL="0" indent="0">
              <a:lnSpc>
                <a:spcPct val="100000"/>
              </a:lnSpc>
              <a:spcBef>
                <a:spcPts val="0"/>
              </a:spcBef>
              <a:buNone/>
              <a:defRPr/>
            </a:lvl1pPr>
          </a:lstStyle>
          <a:p>
            <a:r>
              <a:rPr lang="en-GB" sz="2100"/>
              <a:t>Here’s what we’ll cover today to demonstrate how we can bring value to your business</a:t>
            </a:r>
            <a:endParaRPr lang="en-LT" sz="2100"/>
          </a:p>
        </p:txBody>
      </p:sp>
      <p:pic>
        <p:nvPicPr>
          <p:cNvPr id="34" name="Picture 16">
            <a:extLst>
              <a:ext uri="{FF2B5EF4-FFF2-40B4-BE49-F238E27FC236}">
                <a16:creationId xmlns:a16="http://schemas.microsoft.com/office/drawing/2014/main" id="{67B4BC2D-FE2F-B88B-07E2-8BD855D355AA}"/>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257300" y="9310436"/>
            <a:ext cx="1434597" cy="457704"/>
          </a:xfrm>
          <a:prstGeom prst="rect">
            <a:avLst/>
          </a:prstGeom>
        </p:spPr>
      </p:pic>
    </p:spTree>
    <p:extLst>
      <p:ext uri="{BB962C8B-B14F-4D97-AF65-F5344CB8AC3E}">
        <p14:creationId xmlns:p14="http://schemas.microsoft.com/office/powerpoint/2010/main" val="209129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4">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2D4016C1-2089-8011-1731-8580140C99F4}"/>
              </a:ext>
            </a:extLst>
          </p:cNvPr>
          <p:cNvSpPr>
            <a:spLocks/>
          </p:cNvSpPr>
          <p:nvPr userDrawn="1"/>
        </p:nvSpPr>
        <p:spPr>
          <a:xfrm>
            <a:off x="12972170" y="1032862"/>
            <a:ext cx="3690491" cy="4320017"/>
          </a:xfrm>
          <a:prstGeom prst="roundRect">
            <a:avLst>
              <a:gd name="adj" fmla="val 1565"/>
            </a:avLst>
          </a:prstGeom>
          <a:gradFill flip="none" rotWithShape="1">
            <a:gsLst>
              <a:gs pos="0">
                <a:srgbClr val="FFE53B"/>
              </a:gs>
              <a:gs pos="35000">
                <a:schemeClr val="accent2">
                  <a:lumMod val="0"/>
                  <a:lumOff val="100000"/>
                </a:schemeClr>
              </a:gs>
              <a:gs pos="100000">
                <a:srgbClr val="A9AFF1"/>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3" name="Rounded Rectangle 2" descr="Ray of blue light representing speed">
            <a:extLst>
              <a:ext uri="{FF2B5EF4-FFF2-40B4-BE49-F238E27FC236}">
                <a16:creationId xmlns:a16="http://schemas.microsoft.com/office/drawing/2014/main" id="{61DF97F6-8F77-DE30-8241-895F0EE0DAF2}"/>
              </a:ext>
            </a:extLst>
          </p:cNvPr>
          <p:cNvSpPr/>
          <p:nvPr userDrawn="1"/>
        </p:nvSpPr>
        <p:spPr>
          <a:xfrm>
            <a:off x="9020558" y="253550"/>
            <a:ext cx="3690491" cy="4320017"/>
          </a:xfrm>
          <a:prstGeom prst="roundRect">
            <a:avLst>
              <a:gd name="adj" fmla="val 1565"/>
            </a:avLst>
          </a:prstGeom>
          <a:gradFill flip="none" rotWithShape="1">
            <a:gsLst>
              <a:gs pos="0">
                <a:srgbClr val="00EF8E"/>
              </a:gs>
              <a:gs pos="38000">
                <a:schemeClr val="bg1"/>
              </a:gs>
              <a:gs pos="100000">
                <a:srgbClr val="53A2F3"/>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7" name="Rounded Rectangle 6">
            <a:extLst>
              <a:ext uri="{FF2B5EF4-FFF2-40B4-BE49-F238E27FC236}">
                <a16:creationId xmlns:a16="http://schemas.microsoft.com/office/drawing/2014/main" id="{60BF813A-9FE8-5EB7-15C7-C0AA1E76B682}"/>
              </a:ext>
            </a:extLst>
          </p:cNvPr>
          <p:cNvSpPr/>
          <p:nvPr userDrawn="1"/>
        </p:nvSpPr>
        <p:spPr>
          <a:xfrm>
            <a:off x="12972170" y="5628907"/>
            <a:ext cx="3690491" cy="4320017"/>
          </a:xfrm>
          <a:prstGeom prst="roundRect">
            <a:avLst>
              <a:gd name="adj" fmla="val 1565"/>
            </a:avLst>
          </a:prstGeom>
          <a:gradFill flip="none" rotWithShape="1">
            <a:gsLst>
              <a:gs pos="0">
                <a:srgbClr val="00EF8E"/>
              </a:gs>
              <a:gs pos="35000">
                <a:schemeClr val="accent4">
                  <a:lumMod val="0"/>
                  <a:lumOff val="100000"/>
                </a:schemeClr>
              </a:gs>
              <a:gs pos="100000">
                <a:srgbClr val="FFE53B"/>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8" name="TextBox 7">
            <a:extLst>
              <a:ext uri="{FF2B5EF4-FFF2-40B4-BE49-F238E27FC236}">
                <a16:creationId xmlns:a16="http://schemas.microsoft.com/office/drawing/2014/main" id="{4FD611B7-3E1D-8E46-39D8-2BB337B62200}"/>
              </a:ext>
            </a:extLst>
          </p:cNvPr>
          <p:cNvSpPr txBox="1"/>
          <p:nvPr userDrawn="1"/>
        </p:nvSpPr>
        <p:spPr>
          <a:xfrm>
            <a:off x="9295882" y="815001"/>
            <a:ext cx="784189" cy="738664"/>
          </a:xfrm>
          <a:prstGeom prst="rect">
            <a:avLst/>
          </a:prstGeom>
          <a:noFill/>
        </p:spPr>
        <p:txBody>
          <a:bodyPr wrap="none" rtlCol="0">
            <a:spAutoFit/>
          </a:bodyPr>
          <a:lstStyle/>
          <a:p>
            <a:r>
              <a:rPr lang="en-LT" sz="4200">
                <a:solidFill>
                  <a:srgbClr val="000000"/>
                </a:solidFill>
              </a:rPr>
              <a:t>01</a:t>
            </a:r>
          </a:p>
        </p:txBody>
      </p:sp>
      <p:pic>
        <p:nvPicPr>
          <p:cNvPr id="19" name="Graphic 18" descr="Arrow Up with solid fill">
            <a:extLst>
              <a:ext uri="{FF2B5EF4-FFF2-40B4-BE49-F238E27FC236}">
                <a16:creationId xmlns:a16="http://schemas.microsoft.com/office/drawing/2014/main" id="{7D8AC4F5-07A3-B097-EF4A-42C440947E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1812716" y="3751017"/>
            <a:ext cx="514317" cy="514317"/>
          </a:xfrm>
          <a:prstGeom prst="rect">
            <a:avLst/>
          </a:prstGeom>
        </p:spPr>
      </p:pic>
      <p:sp>
        <p:nvSpPr>
          <p:cNvPr id="22" name="TextBox 21">
            <a:extLst>
              <a:ext uri="{FF2B5EF4-FFF2-40B4-BE49-F238E27FC236}">
                <a16:creationId xmlns:a16="http://schemas.microsoft.com/office/drawing/2014/main" id="{6F3D812C-3938-1A54-8D84-EF1DB78FD8D0}"/>
              </a:ext>
            </a:extLst>
          </p:cNvPr>
          <p:cNvSpPr txBox="1"/>
          <p:nvPr userDrawn="1"/>
        </p:nvSpPr>
        <p:spPr>
          <a:xfrm>
            <a:off x="13301837" y="1556640"/>
            <a:ext cx="784189" cy="738664"/>
          </a:xfrm>
          <a:prstGeom prst="rect">
            <a:avLst/>
          </a:prstGeom>
          <a:noFill/>
        </p:spPr>
        <p:txBody>
          <a:bodyPr wrap="none" rtlCol="0">
            <a:spAutoFit/>
          </a:bodyPr>
          <a:lstStyle/>
          <a:p>
            <a:r>
              <a:rPr lang="en-LT" sz="4200">
                <a:solidFill>
                  <a:srgbClr val="000000"/>
                </a:solidFill>
              </a:rPr>
              <a:t>02</a:t>
            </a:r>
          </a:p>
        </p:txBody>
      </p:sp>
      <p:pic>
        <p:nvPicPr>
          <p:cNvPr id="26" name="Graphic 25" descr="Arrow Up with solid fill">
            <a:extLst>
              <a:ext uri="{FF2B5EF4-FFF2-40B4-BE49-F238E27FC236}">
                <a16:creationId xmlns:a16="http://schemas.microsoft.com/office/drawing/2014/main" id="{B52919E2-BB0E-B494-4F06-4611DADBFCA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5818673" y="4492656"/>
            <a:ext cx="514317" cy="514317"/>
          </a:xfrm>
          <a:prstGeom prst="rect">
            <a:avLst/>
          </a:prstGeom>
        </p:spPr>
      </p:pic>
      <p:sp>
        <p:nvSpPr>
          <p:cNvPr id="27" name="Rounded Rectangle 26">
            <a:extLst>
              <a:ext uri="{FF2B5EF4-FFF2-40B4-BE49-F238E27FC236}">
                <a16:creationId xmlns:a16="http://schemas.microsoft.com/office/drawing/2014/main" id="{1BF5DB03-6C66-DF59-D47D-2C72DD82FDFC}"/>
              </a:ext>
            </a:extLst>
          </p:cNvPr>
          <p:cNvSpPr/>
          <p:nvPr userDrawn="1"/>
        </p:nvSpPr>
        <p:spPr>
          <a:xfrm>
            <a:off x="9020558" y="4849595"/>
            <a:ext cx="3690491" cy="4320017"/>
          </a:xfrm>
          <a:prstGeom prst="roundRect">
            <a:avLst>
              <a:gd name="adj" fmla="val 1565"/>
            </a:avLst>
          </a:prstGeom>
          <a:gradFill flip="none" rotWithShape="1">
            <a:gsLst>
              <a:gs pos="0">
                <a:schemeClr val="accent5"/>
              </a:gs>
              <a:gs pos="35000">
                <a:schemeClr val="accent4">
                  <a:lumMod val="0"/>
                  <a:lumOff val="100000"/>
                </a:schemeClr>
              </a:gs>
              <a:gs pos="100000">
                <a:srgbClr val="00EF8E"/>
              </a:gs>
            </a:gsLst>
            <a:path path="circle">
              <a:fillToRect r="100000" b="100000"/>
            </a:path>
            <a:tileRect l="-100000" t="-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28" name="TextBox 27">
            <a:extLst>
              <a:ext uri="{FF2B5EF4-FFF2-40B4-BE49-F238E27FC236}">
                <a16:creationId xmlns:a16="http://schemas.microsoft.com/office/drawing/2014/main" id="{403EB649-B79A-03E6-BD9C-41417F135E5F}"/>
              </a:ext>
            </a:extLst>
          </p:cNvPr>
          <p:cNvSpPr txBox="1"/>
          <p:nvPr userDrawn="1"/>
        </p:nvSpPr>
        <p:spPr>
          <a:xfrm>
            <a:off x="9342638" y="5352876"/>
            <a:ext cx="784189" cy="738664"/>
          </a:xfrm>
          <a:prstGeom prst="rect">
            <a:avLst/>
          </a:prstGeom>
          <a:noFill/>
        </p:spPr>
        <p:txBody>
          <a:bodyPr wrap="none" rtlCol="0">
            <a:spAutoFit/>
          </a:bodyPr>
          <a:lstStyle/>
          <a:p>
            <a:r>
              <a:rPr lang="en-LT" sz="4200">
                <a:solidFill>
                  <a:srgbClr val="000000"/>
                </a:solidFill>
              </a:rPr>
              <a:t>03</a:t>
            </a:r>
          </a:p>
        </p:txBody>
      </p:sp>
      <p:pic>
        <p:nvPicPr>
          <p:cNvPr id="34" name="Graphic 33" descr="Arrow Up with solid fill">
            <a:extLst>
              <a:ext uri="{FF2B5EF4-FFF2-40B4-BE49-F238E27FC236}">
                <a16:creationId xmlns:a16="http://schemas.microsoft.com/office/drawing/2014/main" id="{AF9C40E3-4646-74FF-595A-A723E75741C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1859474" y="8288895"/>
            <a:ext cx="514317" cy="514317"/>
          </a:xfrm>
          <a:prstGeom prst="rect">
            <a:avLst/>
          </a:prstGeom>
        </p:spPr>
      </p:pic>
      <p:sp>
        <p:nvSpPr>
          <p:cNvPr id="35" name="TextBox 34">
            <a:extLst>
              <a:ext uri="{FF2B5EF4-FFF2-40B4-BE49-F238E27FC236}">
                <a16:creationId xmlns:a16="http://schemas.microsoft.com/office/drawing/2014/main" id="{AB398BA4-AE58-E227-BD22-83115D61734F}"/>
              </a:ext>
            </a:extLst>
          </p:cNvPr>
          <p:cNvSpPr txBox="1"/>
          <p:nvPr userDrawn="1"/>
        </p:nvSpPr>
        <p:spPr>
          <a:xfrm>
            <a:off x="13301837" y="5904612"/>
            <a:ext cx="784189" cy="738664"/>
          </a:xfrm>
          <a:prstGeom prst="rect">
            <a:avLst/>
          </a:prstGeom>
          <a:noFill/>
        </p:spPr>
        <p:txBody>
          <a:bodyPr wrap="none" rtlCol="0">
            <a:spAutoFit/>
          </a:bodyPr>
          <a:lstStyle/>
          <a:p>
            <a:r>
              <a:rPr lang="en-LT" sz="4200">
                <a:solidFill>
                  <a:srgbClr val="000000"/>
                </a:solidFill>
              </a:rPr>
              <a:t>04</a:t>
            </a:r>
          </a:p>
        </p:txBody>
      </p:sp>
      <p:pic>
        <p:nvPicPr>
          <p:cNvPr id="37" name="Graphic 36" descr="Arrow Up with solid fill">
            <a:extLst>
              <a:ext uri="{FF2B5EF4-FFF2-40B4-BE49-F238E27FC236}">
                <a16:creationId xmlns:a16="http://schemas.microsoft.com/office/drawing/2014/main" id="{964AABA5-77EF-643D-5878-A425239A3AD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5818673" y="8840628"/>
            <a:ext cx="514317" cy="514317"/>
          </a:xfrm>
          <a:prstGeom prst="rect">
            <a:avLst/>
          </a:prstGeom>
        </p:spPr>
      </p:pic>
      <p:sp>
        <p:nvSpPr>
          <p:cNvPr id="38" name="Rounded Rectangle 37">
            <a:extLst>
              <a:ext uri="{FF2B5EF4-FFF2-40B4-BE49-F238E27FC236}">
                <a16:creationId xmlns:a16="http://schemas.microsoft.com/office/drawing/2014/main" id="{0694A62F-D06B-4716-696C-EB088992B5A3}"/>
              </a:ext>
            </a:extLst>
          </p:cNvPr>
          <p:cNvSpPr/>
          <p:nvPr userDrawn="1"/>
        </p:nvSpPr>
        <p:spPr>
          <a:xfrm>
            <a:off x="9020558" y="9404524"/>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39" name="Rounded Rectangle 38">
            <a:extLst>
              <a:ext uri="{FF2B5EF4-FFF2-40B4-BE49-F238E27FC236}">
                <a16:creationId xmlns:a16="http://schemas.microsoft.com/office/drawing/2014/main" id="{96A1B2BF-C465-1C8F-3FFF-3A06C1E89AC1}"/>
              </a:ext>
            </a:extLst>
          </p:cNvPr>
          <p:cNvSpPr/>
          <p:nvPr userDrawn="1"/>
        </p:nvSpPr>
        <p:spPr>
          <a:xfrm>
            <a:off x="12972169" y="-3505017"/>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25" name="Text Placeholder 24">
            <a:extLst>
              <a:ext uri="{FF2B5EF4-FFF2-40B4-BE49-F238E27FC236}">
                <a16:creationId xmlns:a16="http://schemas.microsoft.com/office/drawing/2014/main" id="{1E02C74A-61FB-9E6E-5EE2-484DB44654CC}"/>
              </a:ext>
            </a:extLst>
          </p:cNvPr>
          <p:cNvSpPr>
            <a:spLocks noGrp="1"/>
          </p:cNvSpPr>
          <p:nvPr>
            <p:ph type="body" sz="quarter" idx="10" hasCustomPrompt="1"/>
          </p:nvPr>
        </p:nvSpPr>
        <p:spPr>
          <a:xfrm>
            <a:off x="1229165" y="3502821"/>
            <a:ext cx="3202782" cy="1457325"/>
          </a:xfrm>
        </p:spPr>
        <p:txBody>
          <a:bodyPr anchor="ctr">
            <a:normAutofit/>
          </a:bodyPr>
          <a:lstStyle>
            <a:lvl1pPr marL="0" indent="0">
              <a:buFontTx/>
              <a:buNone/>
              <a:defRPr sz="6000"/>
            </a:lvl1pPr>
            <a:lvl2pPr marL="685835" indent="0">
              <a:buFontTx/>
              <a:buNone/>
              <a:defRPr/>
            </a:lvl2pPr>
            <a:lvl3pPr marL="1371669" indent="0">
              <a:buFontTx/>
              <a:buNone/>
              <a:defRPr/>
            </a:lvl3pPr>
            <a:lvl4pPr marL="2057504" indent="0">
              <a:buFontTx/>
              <a:buNone/>
              <a:defRPr/>
            </a:lvl4pPr>
            <a:lvl5pPr marL="2743337" indent="0">
              <a:buFontTx/>
              <a:buNone/>
              <a:defRPr/>
            </a:lvl5pPr>
          </a:lstStyle>
          <a:p>
            <a:pPr lvl="0"/>
            <a:r>
              <a:rPr lang="en-GB"/>
              <a:t>Title</a:t>
            </a:r>
            <a:endParaRPr lang="en-LT"/>
          </a:p>
        </p:txBody>
      </p:sp>
      <p:sp>
        <p:nvSpPr>
          <p:cNvPr id="29" name="Text Placeholder 28">
            <a:extLst>
              <a:ext uri="{FF2B5EF4-FFF2-40B4-BE49-F238E27FC236}">
                <a16:creationId xmlns:a16="http://schemas.microsoft.com/office/drawing/2014/main" id="{A4E01441-FD31-FD0A-2059-177CE8FA2563}"/>
              </a:ext>
            </a:extLst>
          </p:cNvPr>
          <p:cNvSpPr>
            <a:spLocks noGrp="1"/>
          </p:cNvSpPr>
          <p:nvPr>
            <p:ph type="body" sz="quarter" idx="12" hasCustomPrompt="1"/>
          </p:nvPr>
        </p:nvSpPr>
        <p:spPr>
          <a:xfrm>
            <a:off x="9274662" y="3712883"/>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0" name="Text Placeholder 28">
            <a:extLst>
              <a:ext uri="{FF2B5EF4-FFF2-40B4-BE49-F238E27FC236}">
                <a16:creationId xmlns:a16="http://schemas.microsoft.com/office/drawing/2014/main" id="{5839504E-D9A6-773F-CEE4-8A153696A77F}"/>
              </a:ext>
            </a:extLst>
          </p:cNvPr>
          <p:cNvSpPr>
            <a:spLocks noGrp="1"/>
          </p:cNvSpPr>
          <p:nvPr>
            <p:ph type="body" sz="quarter" idx="13" hasCustomPrompt="1"/>
          </p:nvPr>
        </p:nvSpPr>
        <p:spPr>
          <a:xfrm>
            <a:off x="9295880" y="8250761"/>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1" name="Text Placeholder 28">
            <a:extLst>
              <a:ext uri="{FF2B5EF4-FFF2-40B4-BE49-F238E27FC236}">
                <a16:creationId xmlns:a16="http://schemas.microsoft.com/office/drawing/2014/main" id="{C93C3C0E-948F-4BA7-AF78-9E9FCF3AF516}"/>
              </a:ext>
            </a:extLst>
          </p:cNvPr>
          <p:cNvSpPr>
            <a:spLocks noGrp="1"/>
          </p:cNvSpPr>
          <p:nvPr>
            <p:ph type="body" sz="quarter" idx="14" hasCustomPrompt="1"/>
          </p:nvPr>
        </p:nvSpPr>
        <p:spPr>
          <a:xfrm>
            <a:off x="13293527" y="4473590"/>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3" name="Text Placeholder 32">
            <a:extLst>
              <a:ext uri="{FF2B5EF4-FFF2-40B4-BE49-F238E27FC236}">
                <a16:creationId xmlns:a16="http://schemas.microsoft.com/office/drawing/2014/main" id="{6BD6745C-500B-0E25-9A7A-F84E4A2DA0FC}"/>
              </a:ext>
            </a:extLst>
          </p:cNvPr>
          <p:cNvSpPr>
            <a:spLocks noGrp="1"/>
          </p:cNvSpPr>
          <p:nvPr>
            <p:ph type="body" sz="quarter" idx="15" hasCustomPrompt="1"/>
          </p:nvPr>
        </p:nvSpPr>
        <p:spPr>
          <a:xfrm>
            <a:off x="1228725" y="4960147"/>
            <a:ext cx="4371975" cy="2081213"/>
          </a:xfrm>
        </p:spPr>
        <p:txBody>
          <a:bodyPr/>
          <a:lstStyle>
            <a:lvl1pPr marL="0" indent="0">
              <a:lnSpc>
                <a:spcPct val="100000"/>
              </a:lnSpc>
              <a:spcBef>
                <a:spcPts val="0"/>
              </a:spcBef>
              <a:buNone/>
              <a:defRPr/>
            </a:lvl1pPr>
          </a:lstStyle>
          <a:p>
            <a:r>
              <a:rPr lang="en-GB" sz="2100"/>
              <a:t>Here’s what we’ll cover today to demonstrate how we can bring value to your business</a:t>
            </a:r>
            <a:endParaRPr lang="en-LT" sz="2100"/>
          </a:p>
        </p:txBody>
      </p:sp>
      <p:sp>
        <p:nvSpPr>
          <p:cNvPr id="40" name="Text Placeholder 28">
            <a:extLst>
              <a:ext uri="{FF2B5EF4-FFF2-40B4-BE49-F238E27FC236}">
                <a16:creationId xmlns:a16="http://schemas.microsoft.com/office/drawing/2014/main" id="{66649851-765D-521E-8E14-469094EB0DA7}"/>
              </a:ext>
            </a:extLst>
          </p:cNvPr>
          <p:cNvSpPr>
            <a:spLocks noGrp="1"/>
          </p:cNvSpPr>
          <p:nvPr>
            <p:ph type="body" sz="quarter" idx="16" hasCustomPrompt="1"/>
          </p:nvPr>
        </p:nvSpPr>
        <p:spPr>
          <a:xfrm>
            <a:off x="13293527" y="8828774"/>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pic>
        <p:nvPicPr>
          <p:cNvPr id="41" name="Picture 16">
            <a:extLst>
              <a:ext uri="{FF2B5EF4-FFF2-40B4-BE49-F238E27FC236}">
                <a16:creationId xmlns:a16="http://schemas.microsoft.com/office/drawing/2014/main" id="{BE57D2E0-0B61-95CD-0AD7-E8CD04D07FFF}"/>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257300" y="9310436"/>
            <a:ext cx="1434597" cy="457704"/>
          </a:xfrm>
          <a:prstGeom prst="rect">
            <a:avLst/>
          </a:prstGeom>
        </p:spPr>
      </p:pic>
    </p:spTree>
    <p:extLst>
      <p:ext uri="{BB962C8B-B14F-4D97-AF65-F5344CB8AC3E}">
        <p14:creationId xmlns:p14="http://schemas.microsoft.com/office/powerpoint/2010/main" val="4245289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5">
    <p:spTree>
      <p:nvGrpSpPr>
        <p:cNvPr id="1" name=""/>
        <p:cNvGrpSpPr/>
        <p:nvPr/>
      </p:nvGrpSpPr>
      <p:grpSpPr>
        <a:xfrm>
          <a:off x="0" y="0"/>
          <a:ext cx="0" cy="0"/>
          <a:chOff x="0" y="0"/>
          <a:chExt cx="0" cy="0"/>
        </a:xfrm>
      </p:grpSpPr>
      <p:sp>
        <p:nvSpPr>
          <p:cNvPr id="12" name="Rounded Rectangle 11">
            <a:extLst>
              <a:ext uri="{FF2B5EF4-FFF2-40B4-BE49-F238E27FC236}">
                <a16:creationId xmlns:a16="http://schemas.microsoft.com/office/drawing/2014/main" id="{896BD487-CC54-F6C4-A4B4-69AF65E57364}"/>
              </a:ext>
            </a:extLst>
          </p:cNvPr>
          <p:cNvSpPr>
            <a:spLocks/>
          </p:cNvSpPr>
          <p:nvPr userDrawn="1"/>
        </p:nvSpPr>
        <p:spPr>
          <a:xfrm>
            <a:off x="10393172" y="5742028"/>
            <a:ext cx="3690491" cy="4320017"/>
          </a:xfrm>
          <a:prstGeom prst="roundRect">
            <a:avLst>
              <a:gd name="adj" fmla="val 1565"/>
            </a:avLst>
          </a:prstGeom>
          <a:gradFill flip="none" rotWithShape="1">
            <a:gsLst>
              <a:gs pos="0">
                <a:srgbClr val="A9AFF1"/>
              </a:gs>
              <a:gs pos="35000">
                <a:schemeClr val="accent2">
                  <a:lumMod val="0"/>
                  <a:lumOff val="100000"/>
                </a:schemeClr>
              </a:gs>
              <a:gs pos="100000">
                <a:schemeClr val="accent5"/>
              </a:gs>
            </a:gsLst>
            <a:path path="circle">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13" name="Rounded Rectangle 12">
            <a:extLst>
              <a:ext uri="{FF2B5EF4-FFF2-40B4-BE49-F238E27FC236}">
                <a16:creationId xmlns:a16="http://schemas.microsoft.com/office/drawing/2014/main" id="{4A88D67A-B685-B1CB-02ED-6A2B9A80B565}"/>
              </a:ext>
            </a:extLst>
          </p:cNvPr>
          <p:cNvSpPr/>
          <p:nvPr userDrawn="1"/>
        </p:nvSpPr>
        <p:spPr>
          <a:xfrm>
            <a:off x="6434713" y="4962716"/>
            <a:ext cx="3690491" cy="4320017"/>
          </a:xfrm>
          <a:prstGeom prst="roundRect">
            <a:avLst>
              <a:gd name="adj" fmla="val 1565"/>
            </a:avLst>
          </a:prstGeom>
          <a:gradFill flip="none" rotWithShape="1">
            <a:gsLst>
              <a:gs pos="0">
                <a:srgbClr val="00EF8E"/>
              </a:gs>
              <a:gs pos="35000">
                <a:schemeClr val="accent4">
                  <a:lumMod val="0"/>
                  <a:lumOff val="100000"/>
                </a:schemeClr>
              </a:gs>
              <a:gs pos="100000">
                <a:srgbClr val="FFE53B"/>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11" name="Rounded Rectangle 10">
            <a:extLst>
              <a:ext uri="{FF2B5EF4-FFF2-40B4-BE49-F238E27FC236}">
                <a16:creationId xmlns:a16="http://schemas.microsoft.com/office/drawing/2014/main" id="{CC0B7BBC-79C0-7269-CDC1-A32CA91E12A8}"/>
              </a:ext>
            </a:extLst>
          </p:cNvPr>
          <p:cNvSpPr/>
          <p:nvPr userDrawn="1"/>
        </p:nvSpPr>
        <p:spPr>
          <a:xfrm>
            <a:off x="14337938" y="3305990"/>
            <a:ext cx="3690491" cy="4320017"/>
          </a:xfrm>
          <a:prstGeom prst="roundRect">
            <a:avLst>
              <a:gd name="adj" fmla="val 1565"/>
            </a:avLst>
          </a:prstGeom>
          <a:gradFill flip="none" rotWithShape="1">
            <a:gsLst>
              <a:gs pos="0">
                <a:schemeClr val="accent5"/>
              </a:gs>
              <a:gs pos="35000">
                <a:schemeClr val="accent4">
                  <a:lumMod val="0"/>
                  <a:lumOff val="100000"/>
                </a:schemeClr>
              </a:gs>
              <a:gs pos="100000">
                <a:srgbClr val="00EF8E"/>
              </a:gs>
            </a:gsLst>
            <a:path path="circle">
              <a:fillToRect r="100000" b="100000"/>
            </a:path>
            <a:tileRect l="-100000" t="-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2" name="Rounded Rectangle 1">
            <a:extLst>
              <a:ext uri="{FF2B5EF4-FFF2-40B4-BE49-F238E27FC236}">
                <a16:creationId xmlns:a16="http://schemas.microsoft.com/office/drawing/2014/main" id="{2D4016C1-2089-8011-1731-8580140C99F4}"/>
              </a:ext>
            </a:extLst>
          </p:cNvPr>
          <p:cNvSpPr>
            <a:spLocks/>
          </p:cNvSpPr>
          <p:nvPr userDrawn="1"/>
        </p:nvSpPr>
        <p:spPr>
          <a:xfrm>
            <a:off x="10386326" y="1145982"/>
            <a:ext cx="3690491" cy="4320017"/>
          </a:xfrm>
          <a:prstGeom prst="roundRect">
            <a:avLst>
              <a:gd name="adj" fmla="val 1565"/>
            </a:avLst>
          </a:prstGeom>
          <a:gradFill flip="none" rotWithShape="1">
            <a:gsLst>
              <a:gs pos="0">
                <a:srgbClr val="FFE53B"/>
              </a:gs>
              <a:gs pos="35000">
                <a:schemeClr val="accent2">
                  <a:lumMod val="0"/>
                  <a:lumOff val="100000"/>
                </a:schemeClr>
              </a:gs>
              <a:gs pos="100000">
                <a:srgbClr val="A9AFF1"/>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3" name="Rounded Rectangle 2" descr="Ray of blue light representing speed">
            <a:extLst>
              <a:ext uri="{FF2B5EF4-FFF2-40B4-BE49-F238E27FC236}">
                <a16:creationId xmlns:a16="http://schemas.microsoft.com/office/drawing/2014/main" id="{61DF97F6-8F77-DE30-8241-895F0EE0DAF2}"/>
              </a:ext>
            </a:extLst>
          </p:cNvPr>
          <p:cNvSpPr/>
          <p:nvPr userDrawn="1"/>
        </p:nvSpPr>
        <p:spPr>
          <a:xfrm>
            <a:off x="6434714" y="366671"/>
            <a:ext cx="3690491" cy="4320017"/>
          </a:xfrm>
          <a:prstGeom prst="roundRect">
            <a:avLst>
              <a:gd name="adj" fmla="val 1565"/>
            </a:avLst>
          </a:prstGeom>
          <a:gradFill flip="none" rotWithShape="1">
            <a:gsLst>
              <a:gs pos="0">
                <a:srgbClr val="00EF8E"/>
              </a:gs>
              <a:gs pos="38000">
                <a:schemeClr val="bg1"/>
              </a:gs>
              <a:gs pos="100000">
                <a:srgbClr val="53A2F3"/>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8" name="TextBox 7">
            <a:extLst>
              <a:ext uri="{FF2B5EF4-FFF2-40B4-BE49-F238E27FC236}">
                <a16:creationId xmlns:a16="http://schemas.microsoft.com/office/drawing/2014/main" id="{4FD611B7-3E1D-8E46-39D8-2BB337B62200}"/>
              </a:ext>
            </a:extLst>
          </p:cNvPr>
          <p:cNvSpPr txBox="1"/>
          <p:nvPr userDrawn="1"/>
        </p:nvSpPr>
        <p:spPr>
          <a:xfrm>
            <a:off x="6710038" y="928122"/>
            <a:ext cx="784189" cy="738664"/>
          </a:xfrm>
          <a:prstGeom prst="rect">
            <a:avLst/>
          </a:prstGeom>
          <a:noFill/>
        </p:spPr>
        <p:txBody>
          <a:bodyPr wrap="none" rtlCol="0">
            <a:spAutoFit/>
          </a:bodyPr>
          <a:lstStyle/>
          <a:p>
            <a:r>
              <a:rPr lang="en-LT" sz="4200">
                <a:solidFill>
                  <a:srgbClr val="000000"/>
                </a:solidFill>
              </a:rPr>
              <a:t>01</a:t>
            </a:r>
          </a:p>
        </p:txBody>
      </p:sp>
      <p:pic>
        <p:nvPicPr>
          <p:cNvPr id="19" name="Graphic 18" descr="Arrow Up with solid fill">
            <a:extLst>
              <a:ext uri="{FF2B5EF4-FFF2-40B4-BE49-F238E27FC236}">
                <a16:creationId xmlns:a16="http://schemas.microsoft.com/office/drawing/2014/main" id="{7D8AC4F5-07A3-B097-EF4A-42C440947E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9226872" y="3864138"/>
            <a:ext cx="514317" cy="514317"/>
          </a:xfrm>
          <a:prstGeom prst="rect">
            <a:avLst/>
          </a:prstGeom>
        </p:spPr>
      </p:pic>
      <p:sp>
        <p:nvSpPr>
          <p:cNvPr id="22" name="TextBox 21">
            <a:extLst>
              <a:ext uri="{FF2B5EF4-FFF2-40B4-BE49-F238E27FC236}">
                <a16:creationId xmlns:a16="http://schemas.microsoft.com/office/drawing/2014/main" id="{6F3D812C-3938-1A54-8D84-EF1DB78FD8D0}"/>
              </a:ext>
            </a:extLst>
          </p:cNvPr>
          <p:cNvSpPr txBox="1"/>
          <p:nvPr userDrawn="1"/>
        </p:nvSpPr>
        <p:spPr>
          <a:xfrm>
            <a:off x="10715993" y="1669761"/>
            <a:ext cx="784189" cy="738664"/>
          </a:xfrm>
          <a:prstGeom prst="rect">
            <a:avLst/>
          </a:prstGeom>
          <a:noFill/>
        </p:spPr>
        <p:txBody>
          <a:bodyPr wrap="none" rtlCol="0">
            <a:spAutoFit/>
          </a:bodyPr>
          <a:lstStyle/>
          <a:p>
            <a:r>
              <a:rPr lang="en-LT" sz="4200">
                <a:solidFill>
                  <a:srgbClr val="000000"/>
                </a:solidFill>
              </a:rPr>
              <a:t>02</a:t>
            </a:r>
          </a:p>
        </p:txBody>
      </p:sp>
      <p:pic>
        <p:nvPicPr>
          <p:cNvPr id="26" name="Graphic 25" descr="Arrow Up with solid fill">
            <a:extLst>
              <a:ext uri="{FF2B5EF4-FFF2-40B4-BE49-F238E27FC236}">
                <a16:creationId xmlns:a16="http://schemas.microsoft.com/office/drawing/2014/main" id="{B52919E2-BB0E-B494-4F06-4611DADBFCA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3232829" y="4605777"/>
            <a:ext cx="514317" cy="514317"/>
          </a:xfrm>
          <a:prstGeom prst="rect">
            <a:avLst/>
          </a:prstGeom>
        </p:spPr>
      </p:pic>
      <p:sp>
        <p:nvSpPr>
          <p:cNvPr id="28" name="TextBox 27">
            <a:extLst>
              <a:ext uri="{FF2B5EF4-FFF2-40B4-BE49-F238E27FC236}">
                <a16:creationId xmlns:a16="http://schemas.microsoft.com/office/drawing/2014/main" id="{403EB649-B79A-03E6-BD9C-41417F135E5F}"/>
              </a:ext>
            </a:extLst>
          </p:cNvPr>
          <p:cNvSpPr txBox="1"/>
          <p:nvPr userDrawn="1"/>
        </p:nvSpPr>
        <p:spPr>
          <a:xfrm>
            <a:off x="6756794" y="5465997"/>
            <a:ext cx="784189" cy="738664"/>
          </a:xfrm>
          <a:prstGeom prst="rect">
            <a:avLst/>
          </a:prstGeom>
          <a:noFill/>
        </p:spPr>
        <p:txBody>
          <a:bodyPr wrap="none" rtlCol="0">
            <a:spAutoFit/>
          </a:bodyPr>
          <a:lstStyle/>
          <a:p>
            <a:r>
              <a:rPr lang="en-LT" sz="4200">
                <a:solidFill>
                  <a:srgbClr val="000000"/>
                </a:solidFill>
              </a:rPr>
              <a:t>04</a:t>
            </a:r>
          </a:p>
        </p:txBody>
      </p:sp>
      <p:pic>
        <p:nvPicPr>
          <p:cNvPr id="34" name="Graphic 33" descr="Arrow Up with solid fill">
            <a:extLst>
              <a:ext uri="{FF2B5EF4-FFF2-40B4-BE49-F238E27FC236}">
                <a16:creationId xmlns:a16="http://schemas.microsoft.com/office/drawing/2014/main" id="{AF9C40E3-4646-74FF-595A-A723E75741C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9273630" y="8402016"/>
            <a:ext cx="514317" cy="514317"/>
          </a:xfrm>
          <a:prstGeom prst="rect">
            <a:avLst/>
          </a:prstGeom>
        </p:spPr>
      </p:pic>
      <p:sp>
        <p:nvSpPr>
          <p:cNvPr id="35" name="TextBox 34">
            <a:extLst>
              <a:ext uri="{FF2B5EF4-FFF2-40B4-BE49-F238E27FC236}">
                <a16:creationId xmlns:a16="http://schemas.microsoft.com/office/drawing/2014/main" id="{AB398BA4-AE58-E227-BD22-83115D61734F}"/>
              </a:ext>
            </a:extLst>
          </p:cNvPr>
          <p:cNvSpPr txBox="1"/>
          <p:nvPr userDrawn="1"/>
        </p:nvSpPr>
        <p:spPr>
          <a:xfrm>
            <a:off x="10715993" y="6017733"/>
            <a:ext cx="784189" cy="738664"/>
          </a:xfrm>
          <a:prstGeom prst="rect">
            <a:avLst/>
          </a:prstGeom>
          <a:noFill/>
        </p:spPr>
        <p:txBody>
          <a:bodyPr wrap="none" rtlCol="0">
            <a:spAutoFit/>
          </a:bodyPr>
          <a:lstStyle/>
          <a:p>
            <a:r>
              <a:rPr lang="en-LT" sz="4200">
                <a:solidFill>
                  <a:srgbClr val="000000"/>
                </a:solidFill>
              </a:rPr>
              <a:t>05</a:t>
            </a:r>
          </a:p>
        </p:txBody>
      </p:sp>
      <p:pic>
        <p:nvPicPr>
          <p:cNvPr id="37" name="Graphic 36" descr="Arrow Up with solid fill">
            <a:extLst>
              <a:ext uri="{FF2B5EF4-FFF2-40B4-BE49-F238E27FC236}">
                <a16:creationId xmlns:a16="http://schemas.microsoft.com/office/drawing/2014/main" id="{964AABA5-77EF-643D-5878-A425239A3AD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3232829" y="8953749"/>
            <a:ext cx="514317" cy="514317"/>
          </a:xfrm>
          <a:prstGeom prst="rect">
            <a:avLst/>
          </a:prstGeom>
        </p:spPr>
      </p:pic>
      <p:sp>
        <p:nvSpPr>
          <p:cNvPr id="38" name="Rounded Rectangle 37">
            <a:extLst>
              <a:ext uri="{FF2B5EF4-FFF2-40B4-BE49-F238E27FC236}">
                <a16:creationId xmlns:a16="http://schemas.microsoft.com/office/drawing/2014/main" id="{0694A62F-D06B-4716-696C-EB088992B5A3}"/>
              </a:ext>
            </a:extLst>
          </p:cNvPr>
          <p:cNvSpPr/>
          <p:nvPr userDrawn="1"/>
        </p:nvSpPr>
        <p:spPr>
          <a:xfrm>
            <a:off x="6434714" y="9517645"/>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39" name="Rounded Rectangle 38">
            <a:extLst>
              <a:ext uri="{FF2B5EF4-FFF2-40B4-BE49-F238E27FC236}">
                <a16:creationId xmlns:a16="http://schemas.microsoft.com/office/drawing/2014/main" id="{96A1B2BF-C465-1C8F-3FFF-3A06C1E89AC1}"/>
              </a:ext>
            </a:extLst>
          </p:cNvPr>
          <p:cNvSpPr/>
          <p:nvPr userDrawn="1"/>
        </p:nvSpPr>
        <p:spPr>
          <a:xfrm>
            <a:off x="10386325" y="-3391896"/>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25" name="Text Placeholder 24">
            <a:extLst>
              <a:ext uri="{FF2B5EF4-FFF2-40B4-BE49-F238E27FC236}">
                <a16:creationId xmlns:a16="http://schemas.microsoft.com/office/drawing/2014/main" id="{1E02C74A-61FB-9E6E-5EE2-484DB44654CC}"/>
              </a:ext>
            </a:extLst>
          </p:cNvPr>
          <p:cNvSpPr>
            <a:spLocks noGrp="1"/>
          </p:cNvSpPr>
          <p:nvPr>
            <p:ph type="body" sz="quarter" idx="10" hasCustomPrompt="1"/>
          </p:nvPr>
        </p:nvSpPr>
        <p:spPr>
          <a:xfrm>
            <a:off x="1229165" y="3502821"/>
            <a:ext cx="3202782" cy="1457325"/>
          </a:xfrm>
        </p:spPr>
        <p:txBody>
          <a:bodyPr anchor="ctr">
            <a:normAutofit/>
          </a:bodyPr>
          <a:lstStyle>
            <a:lvl1pPr marL="0" indent="0">
              <a:buFontTx/>
              <a:buNone/>
              <a:defRPr sz="6000"/>
            </a:lvl1pPr>
            <a:lvl2pPr marL="685835" indent="0">
              <a:buFontTx/>
              <a:buNone/>
              <a:defRPr/>
            </a:lvl2pPr>
            <a:lvl3pPr marL="1371669" indent="0">
              <a:buFontTx/>
              <a:buNone/>
              <a:defRPr/>
            </a:lvl3pPr>
            <a:lvl4pPr marL="2057504" indent="0">
              <a:buFontTx/>
              <a:buNone/>
              <a:defRPr/>
            </a:lvl4pPr>
            <a:lvl5pPr marL="2743337" indent="0">
              <a:buFontTx/>
              <a:buNone/>
              <a:defRPr/>
            </a:lvl5pPr>
          </a:lstStyle>
          <a:p>
            <a:pPr lvl="0"/>
            <a:r>
              <a:rPr lang="en-GB"/>
              <a:t>Title</a:t>
            </a:r>
            <a:endParaRPr lang="en-LT"/>
          </a:p>
        </p:txBody>
      </p:sp>
      <p:sp>
        <p:nvSpPr>
          <p:cNvPr id="29" name="Text Placeholder 28">
            <a:extLst>
              <a:ext uri="{FF2B5EF4-FFF2-40B4-BE49-F238E27FC236}">
                <a16:creationId xmlns:a16="http://schemas.microsoft.com/office/drawing/2014/main" id="{A4E01441-FD31-FD0A-2059-177CE8FA2563}"/>
              </a:ext>
            </a:extLst>
          </p:cNvPr>
          <p:cNvSpPr>
            <a:spLocks noGrp="1"/>
          </p:cNvSpPr>
          <p:nvPr>
            <p:ph type="body" sz="quarter" idx="12" hasCustomPrompt="1"/>
          </p:nvPr>
        </p:nvSpPr>
        <p:spPr>
          <a:xfrm>
            <a:off x="6688819" y="3826004"/>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0" name="Text Placeholder 28">
            <a:extLst>
              <a:ext uri="{FF2B5EF4-FFF2-40B4-BE49-F238E27FC236}">
                <a16:creationId xmlns:a16="http://schemas.microsoft.com/office/drawing/2014/main" id="{5839504E-D9A6-773F-CEE4-8A153696A77F}"/>
              </a:ext>
            </a:extLst>
          </p:cNvPr>
          <p:cNvSpPr>
            <a:spLocks noGrp="1"/>
          </p:cNvSpPr>
          <p:nvPr>
            <p:ph type="body" sz="quarter" idx="13" hasCustomPrompt="1"/>
          </p:nvPr>
        </p:nvSpPr>
        <p:spPr>
          <a:xfrm>
            <a:off x="6710038" y="8363882"/>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1" name="Text Placeholder 28">
            <a:extLst>
              <a:ext uri="{FF2B5EF4-FFF2-40B4-BE49-F238E27FC236}">
                <a16:creationId xmlns:a16="http://schemas.microsoft.com/office/drawing/2014/main" id="{C93C3C0E-948F-4BA7-AF78-9E9FCF3AF516}"/>
              </a:ext>
            </a:extLst>
          </p:cNvPr>
          <p:cNvSpPr>
            <a:spLocks noGrp="1"/>
          </p:cNvSpPr>
          <p:nvPr>
            <p:ph type="body" sz="quarter" idx="14" hasCustomPrompt="1"/>
          </p:nvPr>
        </p:nvSpPr>
        <p:spPr>
          <a:xfrm>
            <a:off x="10707683" y="4586711"/>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3" name="Text Placeholder 32">
            <a:extLst>
              <a:ext uri="{FF2B5EF4-FFF2-40B4-BE49-F238E27FC236}">
                <a16:creationId xmlns:a16="http://schemas.microsoft.com/office/drawing/2014/main" id="{6BD6745C-500B-0E25-9A7A-F84E4A2DA0FC}"/>
              </a:ext>
            </a:extLst>
          </p:cNvPr>
          <p:cNvSpPr>
            <a:spLocks noGrp="1"/>
          </p:cNvSpPr>
          <p:nvPr>
            <p:ph type="body" sz="quarter" idx="15" hasCustomPrompt="1"/>
          </p:nvPr>
        </p:nvSpPr>
        <p:spPr>
          <a:xfrm>
            <a:off x="1228725" y="4960147"/>
            <a:ext cx="4371975" cy="2081213"/>
          </a:xfrm>
        </p:spPr>
        <p:txBody>
          <a:bodyPr/>
          <a:lstStyle>
            <a:lvl1pPr marL="0" indent="0">
              <a:lnSpc>
                <a:spcPct val="100000"/>
              </a:lnSpc>
              <a:spcBef>
                <a:spcPts val="0"/>
              </a:spcBef>
              <a:buNone/>
              <a:defRPr/>
            </a:lvl1pPr>
          </a:lstStyle>
          <a:p>
            <a:r>
              <a:rPr lang="en-GB" sz="2100"/>
              <a:t>Here’s what we’ll cover today to demonstrate how we can bring value to your business</a:t>
            </a:r>
            <a:endParaRPr lang="en-LT" sz="2100"/>
          </a:p>
        </p:txBody>
      </p:sp>
      <p:sp>
        <p:nvSpPr>
          <p:cNvPr id="40" name="Text Placeholder 28">
            <a:extLst>
              <a:ext uri="{FF2B5EF4-FFF2-40B4-BE49-F238E27FC236}">
                <a16:creationId xmlns:a16="http://schemas.microsoft.com/office/drawing/2014/main" id="{66649851-765D-521E-8E14-469094EB0DA7}"/>
              </a:ext>
            </a:extLst>
          </p:cNvPr>
          <p:cNvSpPr>
            <a:spLocks noGrp="1"/>
          </p:cNvSpPr>
          <p:nvPr>
            <p:ph type="body" sz="quarter" idx="16" hasCustomPrompt="1"/>
          </p:nvPr>
        </p:nvSpPr>
        <p:spPr>
          <a:xfrm>
            <a:off x="10707683" y="8941895"/>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6" name="TextBox 5">
            <a:extLst>
              <a:ext uri="{FF2B5EF4-FFF2-40B4-BE49-F238E27FC236}">
                <a16:creationId xmlns:a16="http://schemas.microsoft.com/office/drawing/2014/main" id="{D95354EC-8F5C-BB9D-EF6D-F9939E083AED}"/>
              </a:ext>
            </a:extLst>
          </p:cNvPr>
          <p:cNvSpPr txBox="1"/>
          <p:nvPr userDrawn="1"/>
        </p:nvSpPr>
        <p:spPr>
          <a:xfrm>
            <a:off x="14667605" y="3829767"/>
            <a:ext cx="784189" cy="738664"/>
          </a:xfrm>
          <a:prstGeom prst="rect">
            <a:avLst/>
          </a:prstGeom>
          <a:noFill/>
        </p:spPr>
        <p:txBody>
          <a:bodyPr wrap="none" rtlCol="0">
            <a:spAutoFit/>
          </a:bodyPr>
          <a:lstStyle/>
          <a:p>
            <a:r>
              <a:rPr lang="en-LT" sz="4200">
                <a:solidFill>
                  <a:srgbClr val="000000"/>
                </a:solidFill>
              </a:rPr>
              <a:t>03</a:t>
            </a:r>
          </a:p>
        </p:txBody>
      </p:sp>
      <p:pic>
        <p:nvPicPr>
          <p:cNvPr id="9" name="Graphic 8" descr="Arrow Up with solid fill">
            <a:extLst>
              <a:ext uri="{FF2B5EF4-FFF2-40B4-BE49-F238E27FC236}">
                <a16:creationId xmlns:a16="http://schemas.microsoft.com/office/drawing/2014/main" id="{9D30298A-071F-864D-207E-3FDE4F30C7A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7184441" y="6765786"/>
            <a:ext cx="514317" cy="514317"/>
          </a:xfrm>
          <a:prstGeom prst="rect">
            <a:avLst/>
          </a:prstGeom>
        </p:spPr>
      </p:pic>
      <p:sp>
        <p:nvSpPr>
          <p:cNvPr id="10" name="Text Placeholder 28">
            <a:extLst>
              <a:ext uri="{FF2B5EF4-FFF2-40B4-BE49-F238E27FC236}">
                <a16:creationId xmlns:a16="http://schemas.microsoft.com/office/drawing/2014/main" id="{1DB65AC7-0F9E-F0CE-08AC-3CEA1B4972AC}"/>
              </a:ext>
            </a:extLst>
          </p:cNvPr>
          <p:cNvSpPr>
            <a:spLocks noGrp="1"/>
          </p:cNvSpPr>
          <p:nvPr>
            <p:ph type="body" sz="quarter" idx="17" hasCustomPrompt="1"/>
          </p:nvPr>
        </p:nvSpPr>
        <p:spPr>
          <a:xfrm>
            <a:off x="14724831" y="6727629"/>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14" name="Rounded Rectangle 13">
            <a:extLst>
              <a:ext uri="{FF2B5EF4-FFF2-40B4-BE49-F238E27FC236}">
                <a16:creationId xmlns:a16="http://schemas.microsoft.com/office/drawing/2014/main" id="{B8065E8D-C022-D0F8-7997-4CC33A6F6210}"/>
              </a:ext>
            </a:extLst>
          </p:cNvPr>
          <p:cNvSpPr/>
          <p:nvPr userDrawn="1"/>
        </p:nvSpPr>
        <p:spPr>
          <a:xfrm>
            <a:off x="14337938" y="-1275918"/>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15" name="Rounded Rectangle 14">
            <a:extLst>
              <a:ext uri="{FF2B5EF4-FFF2-40B4-BE49-F238E27FC236}">
                <a16:creationId xmlns:a16="http://schemas.microsoft.com/office/drawing/2014/main" id="{BD661B5C-1A0A-FCC5-A653-75CFDADFDCAE}"/>
              </a:ext>
            </a:extLst>
          </p:cNvPr>
          <p:cNvSpPr/>
          <p:nvPr userDrawn="1"/>
        </p:nvSpPr>
        <p:spPr>
          <a:xfrm>
            <a:off x="14337938" y="7886938"/>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pic>
        <p:nvPicPr>
          <p:cNvPr id="16" name="Picture 16">
            <a:extLst>
              <a:ext uri="{FF2B5EF4-FFF2-40B4-BE49-F238E27FC236}">
                <a16:creationId xmlns:a16="http://schemas.microsoft.com/office/drawing/2014/main" id="{B37F413F-6DFA-7CE1-8D24-AA45F963A276}"/>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257300" y="9310436"/>
            <a:ext cx="1434597" cy="457704"/>
          </a:xfrm>
          <a:prstGeom prst="rect">
            <a:avLst/>
          </a:prstGeom>
        </p:spPr>
      </p:pic>
    </p:spTree>
    <p:extLst>
      <p:ext uri="{BB962C8B-B14F-4D97-AF65-F5344CB8AC3E}">
        <p14:creationId xmlns:p14="http://schemas.microsoft.com/office/powerpoint/2010/main" val="4112927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6">
    <p:spTree>
      <p:nvGrpSpPr>
        <p:cNvPr id="1" name=""/>
        <p:cNvGrpSpPr/>
        <p:nvPr/>
      </p:nvGrpSpPr>
      <p:grpSpPr>
        <a:xfrm>
          <a:off x="0" y="0"/>
          <a:ext cx="0" cy="0"/>
          <a:chOff x="0" y="0"/>
          <a:chExt cx="0" cy="0"/>
        </a:xfrm>
      </p:grpSpPr>
      <p:sp>
        <p:nvSpPr>
          <p:cNvPr id="49" name="Rounded Rectangle 48">
            <a:extLst>
              <a:ext uri="{FF2B5EF4-FFF2-40B4-BE49-F238E27FC236}">
                <a16:creationId xmlns:a16="http://schemas.microsoft.com/office/drawing/2014/main" id="{DFE39C7B-DCD9-30D8-7DFA-B52196B2B9B9}"/>
              </a:ext>
            </a:extLst>
          </p:cNvPr>
          <p:cNvSpPr/>
          <p:nvPr userDrawn="1"/>
        </p:nvSpPr>
        <p:spPr>
          <a:xfrm>
            <a:off x="14337935" y="363410"/>
            <a:ext cx="3690491" cy="4320017"/>
          </a:xfrm>
          <a:prstGeom prst="roundRect">
            <a:avLst>
              <a:gd name="adj" fmla="val 1565"/>
            </a:avLst>
          </a:prstGeom>
          <a:gradFill flip="none" rotWithShape="1">
            <a:gsLst>
              <a:gs pos="0">
                <a:schemeClr val="accent5"/>
              </a:gs>
              <a:gs pos="35000">
                <a:schemeClr val="accent4">
                  <a:lumMod val="0"/>
                  <a:lumOff val="100000"/>
                </a:schemeClr>
              </a:gs>
              <a:gs pos="100000">
                <a:srgbClr val="00EF8E"/>
              </a:gs>
            </a:gsLst>
            <a:path path="circle">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50" name="Rounded Rectangle 49">
            <a:extLst>
              <a:ext uri="{FF2B5EF4-FFF2-40B4-BE49-F238E27FC236}">
                <a16:creationId xmlns:a16="http://schemas.microsoft.com/office/drawing/2014/main" id="{D9CAAB69-CB44-C012-8EB0-60B95BB5B030}"/>
              </a:ext>
            </a:extLst>
          </p:cNvPr>
          <p:cNvSpPr>
            <a:spLocks/>
          </p:cNvSpPr>
          <p:nvPr userDrawn="1"/>
        </p:nvSpPr>
        <p:spPr>
          <a:xfrm>
            <a:off x="10386326" y="1113581"/>
            <a:ext cx="3690491" cy="4320017"/>
          </a:xfrm>
          <a:prstGeom prst="roundRect">
            <a:avLst>
              <a:gd name="adj" fmla="val 1565"/>
            </a:avLst>
          </a:prstGeom>
          <a:gradFill flip="none" rotWithShape="1">
            <a:gsLst>
              <a:gs pos="0">
                <a:srgbClr val="FFE53B"/>
              </a:gs>
              <a:gs pos="35000">
                <a:schemeClr val="accent2">
                  <a:lumMod val="0"/>
                  <a:lumOff val="100000"/>
                </a:schemeClr>
              </a:gs>
              <a:gs pos="100000">
                <a:srgbClr val="A9AFF1"/>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51" name="Rounded Rectangle 50" descr="Ray of blue light representing speed">
            <a:extLst>
              <a:ext uri="{FF2B5EF4-FFF2-40B4-BE49-F238E27FC236}">
                <a16:creationId xmlns:a16="http://schemas.microsoft.com/office/drawing/2014/main" id="{9DD8A957-BAEF-61F3-246E-796251B3255F}"/>
              </a:ext>
            </a:extLst>
          </p:cNvPr>
          <p:cNvSpPr/>
          <p:nvPr userDrawn="1"/>
        </p:nvSpPr>
        <p:spPr>
          <a:xfrm>
            <a:off x="6434714" y="363410"/>
            <a:ext cx="3690491" cy="4320017"/>
          </a:xfrm>
          <a:prstGeom prst="roundRect">
            <a:avLst>
              <a:gd name="adj" fmla="val 1565"/>
            </a:avLst>
          </a:prstGeom>
          <a:gradFill flip="none" rotWithShape="1">
            <a:gsLst>
              <a:gs pos="0">
                <a:srgbClr val="00EF8E"/>
              </a:gs>
              <a:gs pos="38000">
                <a:schemeClr val="bg1"/>
              </a:gs>
              <a:gs pos="100000">
                <a:srgbClr val="53A2F3"/>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52" name="TextBox 51">
            <a:extLst>
              <a:ext uri="{FF2B5EF4-FFF2-40B4-BE49-F238E27FC236}">
                <a16:creationId xmlns:a16="http://schemas.microsoft.com/office/drawing/2014/main" id="{8B92EA47-3117-C44D-FE23-1F64D61CE695}"/>
              </a:ext>
            </a:extLst>
          </p:cNvPr>
          <p:cNvSpPr txBox="1"/>
          <p:nvPr userDrawn="1"/>
        </p:nvSpPr>
        <p:spPr>
          <a:xfrm>
            <a:off x="6710038" y="924861"/>
            <a:ext cx="784189" cy="738664"/>
          </a:xfrm>
          <a:prstGeom prst="rect">
            <a:avLst/>
          </a:prstGeom>
          <a:noFill/>
        </p:spPr>
        <p:txBody>
          <a:bodyPr wrap="none" rtlCol="0">
            <a:spAutoFit/>
          </a:bodyPr>
          <a:lstStyle/>
          <a:p>
            <a:r>
              <a:rPr lang="en-LT" sz="4200">
                <a:solidFill>
                  <a:srgbClr val="000000"/>
                </a:solidFill>
              </a:rPr>
              <a:t>01</a:t>
            </a:r>
          </a:p>
        </p:txBody>
      </p:sp>
      <p:pic>
        <p:nvPicPr>
          <p:cNvPr id="54" name="Graphic 53" descr="Arrow Up with solid fill">
            <a:extLst>
              <a:ext uri="{FF2B5EF4-FFF2-40B4-BE49-F238E27FC236}">
                <a16:creationId xmlns:a16="http://schemas.microsoft.com/office/drawing/2014/main" id="{449845F2-3D50-CB7B-7A5A-C5F6C23F1F8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9226872" y="3860877"/>
            <a:ext cx="514317" cy="514317"/>
          </a:xfrm>
          <a:prstGeom prst="rect">
            <a:avLst/>
          </a:prstGeom>
        </p:spPr>
      </p:pic>
      <p:sp>
        <p:nvSpPr>
          <p:cNvPr id="55" name="TextBox 54">
            <a:extLst>
              <a:ext uri="{FF2B5EF4-FFF2-40B4-BE49-F238E27FC236}">
                <a16:creationId xmlns:a16="http://schemas.microsoft.com/office/drawing/2014/main" id="{3A03EF3C-7FAC-693E-D1A9-532EFCB43F38}"/>
              </a:ext>
            </a:extLst>
          </p:cNvPr>
          <p:cNvSpPr txBox="1"/>
          <p:nvPr userDrawn="1"/>
        </p:nvSpPr>
        <p:spPr>
          <a:xfrm>
            <a:off x="10715993" y="1637358"/>
            <a:ext cx="784189" cy="738664"/>
          </a:xfrm>
          <a:prstGeom prst="rect">
            <a:avLst/>
          </a:prstGeom>
          <a:noFill/>
        </p:spPr>
        <p:txBody>
          <a:bodyPr wrap="none" rtlCol="0">
            <a:spAutoFit/>
          </a:bodyPr>
          <a:lstStyle/>
          <a:p>
            <a:r>
              <a:rPr lang="en-LT" sz="4200">
                <a:solidFill>
                  <a:srgbClr val="000000"/>
                </a:solidFill>
              </a:rPr>
              <a:t>02</a:t>
            </a:r>
          </a:p>
        </p:txBody>
      </p:sp>
      <p:pic>
        <p:nvPicPr>
          <p:cNvPr id="57" name="Graphic 56" descr="Arrow Up with solid fill">
            <a:extLst>
              <a:ext uri="{FF2B5EF4-FFF2-40B4-BE49-F238E27FC236}">
                <a16:creationId xmlns:a16="http://schemas.microsoft.com/office/drawing/2014/main" id="{FF6AD23E-30FA-63E2-76EC-89C8EEFAD86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3232829" y="4573377"/>
            <a:ext cx="514317" cy="514317"/>
          </a:xfrm>
          <a:prstGeom prst="rect">
            <a:avLst/>
          </a:prstGeom>
        </p:spPr>
      </p:pic>
      <p:sp>
        <p:nvSpPr>
          <p:cNvPr id="58" name="TextBox 57">
            <a:extLst>
              <a:ext uri="{FF2B5EF4-FFF2-40B4-BE49-F238E27FC236}">
                <a16:creationId xmlns:a16="http://schemas.microsoft.com/office/drawing/2014/main" id="{E9C9E59F-FAB2-E973-8363-F870D554D261}"/>
              </a:ext>
            </a:extLst>
          </p:cNvPr>
          <p:cNvSpPr txBox="1"/>
          <p:nvPr userDrawn="1"/>
        </p:nvSpPr>
        <p:spPr>
          <a:xfrm>
            <a:off x="14660015" y="866691"/>
            <a:ext cx="784189" cy="738664"/>
          </a:xfrm>
          <a:prstGeom prst="rect">
            <a:avLst/>
          </a:prstGeom>
          <a:noFill/>
        </p:spPr>
        <p:txBody>
          <a:bodyPr wrap="none" rtlCol="0">
            <a:spAutoFit/>
          </a:bodyPr>
          <a:lstStyle/>
          <a:p>
            <a:r>
              <a:rPr lang="en-LT" sz="4200">
                <a:solidFill>
                  <a:srgbClr val="000000"/>
                </a:solidFill>
              </a:rPr>
              <a:t>03</a:t>
            </a:r>
          </a:p>
        </p:txBody>
      </p:sp>
      <p:pic>
        <p:nvPicPr>
          <p:cNvPr id="60" name="Graphic 59" descr="Arrow Up with solid fill">
            <a:extLst>
              <a:ext uri="{FF2B5EF4-FFF2-40B4-BE49-F238E27FC236}">
                <a16:creationId xmlns:a16="http://schemas.microsoft.com/office/drawing/2014/main" id="{A3B12125-7DD8-E442-1FD8-E4FFC29FC80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7176851" y="3881652"/>
            <a:ext cx="514317" cy="514317"/>
          </a:xfrm>
          <a:prstGeom prst="rect">
            <a:avLst/>
          </a:prstGeom>
        </p:spPr>
      </p:pic>
      <p:sp>
        <p:nvSpPr>
          <p:cNvPr id="61" name="Rounded Rectangle 60">
            <a:extLst>
              <a:ext uri="{FF2B5EF4-FFF2-40B4-BE49-F238E27FC236}">
                <a16:creationId xmlns:a16="http://schemas.microsoft.com/office/drawing/2014/main" id="{BA526B60-C78B-EE7D-4D59-5A2AD2DE5CD8}"/>
              </a:ext>
            </a:extLst>
          </p:cNvPr>
          <p:cNvSpPr/>
          <p:nvPr userDrawn="1"/>
        </p:nvSpPr>
        <p:spPr>
          <a:xfrm>
            <a:off x="14337935" y="4971986"/>
            <a:ext cx="3690491" cy="4320017"/>
          </a:xfrm>
          <a:prstGeom prst="roundRect">
            <a:avLst>
              <a:gd name="adj" fmla="val 1565"/>
            </a:avLst>
          </a:prstGeom>
          <a:gradFill flip="none" rotWithShape="1">
            <a:gsLst>
              <a:gs pos="0">
                <a:schemeClr val="accent5"/>
              </a:gs>
              <a:gs pos="35000">
                <a:schemeClr val="accent4">
                  <a:lumMod val="0"/>
                  <a:lumOff val="100000"/>
                </a:schemeClr>
              </a:gs>
              <a:gs pos="100000">
                <a:srgbClr val="5CB5E9"/>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62" name="Rounded Rectangle 61">
            <a:extLst>
              <a:ext uri="{FF2B5EF4-FFF2-40B4-BE49-F238E27FC236}">
                <a16:creationId xmlns:a16="http://schemas.microsoft.com/office/drawing/2014/main" id="{4BDDB2AB-0BEE-615C-225E-46FCFA798BCA}"/>
              </a:ext>
            </a:extLst>
          </p:cNvPr>
          <p:cNvSpPr>
            <a:spLocks/>
          </p:cNvSpPr>
          <p:nvPr userDrawn="1"/>
        </p:nvSpPr>
        <p:spPr>
          <a:xfrm>
            <a:off x="10386326" y="5722157"/>
            <a:ext cx="3690491" cy="4320017"/>
          </a:xfrm>
          <a:prstGeom prst="roundRect">
            <a:avLst>
              <a:gd name="adj" fmla="val 1565"/>
            </a:avLst>
          </a:prstGeom>
          <a:gradFill flip="none" rotWithShape="1">
            <a:gsLst>
              <a:gs pos="0">
                <a:srgbClr val="A9AFF1"/>
              </a:gs>
              <a:gs pos="35000">
                <a:schemeClr val="accent2">
                  <a:lumMod val="0"/>
                  <a:lumOff val="100000"/>
                </a:schemeClr>
              </a:gs>
              <a:gs pos="100000">
                <a:schemeClr val="accent5"/>
              </a:gs>
            </a:gsLst>
            <a:path path="circle">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63" name="Rounded Rectangle 62" descr="Ray of blue light representing speed">
            <a:extLst>
              <a:ext uri="{FF2B5EF4-FFF2-40B4-BE49-F238E27FC236}">
                <a16:creationId xmlns:a16="http://schemas.microsoft.com/office/drawing/2014/main" id="{C738B656-8523-FDC1-4840-F2070432827D}"/>
              </a:ext>
            </a:extLst>
          </p:cNvPr>
          <p:cNvSpPr/>
          <p:nvPr userDrawn="1"/>
        </p:nvSpPr>
        <p:spPr>
          <a:xfrm>
            <a:off x="6434714" y="4971986"/>
            <a:ext cx="3690491" cy="4320017"/>
          </a:xfrm>
          <a:prstGeom prst="roundRect">
            <a:avLst>
              <a:gd name="adj" fmla="val 1565"/>
            </a:avLst>
          </a:prstGeom>
          <a:gradFill flip="none" rotWithShape="1">
            <a:gsLst>
              <a:gs pos="0">
                <a:srgbClr val="00EF8E"/>
              </a:gs>
              <a:gs pos="38000">
                <a:schemeClr val="bg1"/>
              </a:gs>
              <a:gs pos="100000">
                <a:srgbClr val="FFE53B"/>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64" name="TextBox 63">
            <a:extLst>
              <a:ext uri="{FF2B5EF4-FFF2-40B4-BE49-F238E27FC236}">
                <a16:creationId xmlns:a16="http://schemas.microsoft.com/office/drawing/2014/main" id="{3B99C811-A5FC-42AD-D448-459BCC6210D3}"/>
              </a:ext>
            </a:extLst>
          </p:cNvPr>
          <p:cNvSpPr txBox="1"/>
          <p:nvPr userDrawn="1"/>
        </p:nvSpPr>
        <p:spPr>
          <a:xfrm>
            <a:off x="6710038" y="5533437"/>
            <a:ext cx="784189" cy="738664"/>
          </a:xfrm>
          <a:prstGeom prst="rect">
            <a:avLst/>
          </a:prstGeom>
          <a:noFill/>
        </p:spPr>
        <p:txBody>
          <a:bodyPr wrap="none" rtlCol="0">
            <a:spAutoFit/>
          </a:bodyPr>
          <a:lstStyle/>
          <a:p>
            <a:r>
              <a:rPr lang="en-LT" sz="4200">
                <a:solidFill>
                  <a:srgbClr val="000000"/>
                </a:solidFill>
              </a:rPr>
              <a:t>04</a:t>
            </a:r>
          </a:p>
        </p:txBody>
      </p:sp>
      <p:pic>
        <p:nvPicPr>
          <p:cNvPr id="66" name="Graphic 65" descr="Arrow Up with solid fill">
            <a:extLst>
              <a:ext uri="{FF2B5EF4-FFF2-40B4-BE49-F238E27FC236}">
                <a16:creationId xmlns:a16="http://schemas.microsoft.com/office/drawing/2014/main" id="{F19CE714-D982-6252-8B8E-05ECE7FFC43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9226872" y="8469453"/>
            <a:ext cx="514317" cy="514317"/>
          </a:xfrm>
          <a:prstGeom prst="rect">
            <a:avLst/>
          </a:prstGeom>
        </p:spPr>
      </p:pic>
      <p:sp>
        <p:nvSpPr>
          <p:cNvPr id="67" name="TextBox 66">
            <a:extLst>
              <a:ext uri="{FF2B5EF4-FFF2-40B4-BE49-F238E27FC236}">
                <a16:creationId xmlns:a16="http://schemas.microsoft.com/office/drawing/2014/main" id="{F0018AD1-0313-9D50-F533-D670CEAFF175}"/>
              </a:ext>
            </a:extLst>
          </p:cNvPr>
          <p:cNvSpPr txBox="1"/>
          <p:nvPr userDrawn="1"/>
        </p:nvSpPr>
        <p:spPr>
          <a:xfrm>
            <a:off x="10715993" y="6245934"/>
            <a:ext cx="784189" cy="738664"/>
          </a:xfrm>
          <a:prstGeom prst="rect">
            <a:avLst/>
          </a:prstGeom>
          <a:noFill/>
        </p:spPr>
        <p:txBody>
          <a:bodyPr wrap="none" rtlCol="0">
            <a:spAutoFit/>
          </a:bodyPr>
          <a:lstStyle/>
          <a:p>
            <a:r>
              <a:rPr lang="en-LT" sz="4200">
                <a:solidFill>
                  <a:srgbClr val="000000"/>
                </a:solidFill>
              </a:rPr>
              <a:t>05</a:t>
            </a:r>
          </a:p>
        </p:txBody>
      </p:sp>
      <p:pic>
        <p:nvPicPr>
          <p:cNvPr id="69" name="Graphic 68" descr="Arrow Up with solid fill">
            <a:extLst>
              <a:ext uri="{FF2B5EF4-FFF2-40B4-BE49-F238E27FC236}">
                <a16:creationId xmlns:a16="http://schemas.microsoft.com/office/drawing/2014/main" id="{6443B43A-1995-6C20-0B22-020FCF557C2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3232829" y="9181953"/>
            <a:ext cx="514317" cy="514317"/>
          </a:xfrm>
          <a:prstGeom prst="rect">
            <a:avLst/>
          </a:prstGeom>
        </p:spPr>
      </p:pic>
      <p:sp>
        <p:nvSpPr>
          <p:cNvPr id="70" name="TextBox 69">
            <a:extLst>
              <a:ext uri="{FF2B5EF4-FFF2-40B4-BE49-F238E27FC236}">
                <a16:creationId xmlns:a16="http://schemas.microsoft.com/office/drawing/2014/main" id="{EE954ACC-7DF0-F9BB-A88C-37B72E0E985B}"/>
              </a:ext>
            </a:extLst>
          </p:cNvPr>
          <p:cNvSpPr txBox="1"/>
          <p:nvPr userDrawn="1"/>
        </p:nvSpPr>
        <p:spPr>
          <a:xfrm>
            <a:off x="14660015" y="5475267"/>
            <a:ext cx="784189" cy="738664"/>
          </a:xfrm>
          <a:prstGeom prst="rect">
            <a:avLst/>
          </a:prstGeom>
          <a:noFill/>
        </p:spPr>
        <p:txBody>
          <a:bodyPr wrap="none" rtlCol="0">
            <a:spAutoFit/>
          </a:bodyPr>
          <a:lstStyle/>
          <a:p>
            <a:r>
              <a:rPr lang="en-LT" sz="4200">
                <a:solidFill>
                  <a:srgbClr val="000000"/>
                </a:solidFill>
              </a:rPr>
              <a:t>06</a:t>
            </a:r>
          </a:p>
        </p:txBody>
      </p:sp>
      <p:pic>
        <p:nvPicPr>
          <p:cNvPr id="72" name="Graphic 71" descr="Arrow Up with solid fill">
            <a:extLst>
              <a:ext uri="{FF2B5EF4-FFF2-40B4-BE49-F238E27FC236}">
                <a16:creationId xmlns:a16="http://schemas.microsoft.com/office/drawing/2014/main" id="{93CB6B31-F1E4-9056-0A3B-F25FA89C9A3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17176851" y="8488518"/>
            <a:ext cx="514317" cy="514317"/>
          </a:xfrm>
          <a:prstGeom prst="rect">
            <a:avLst/>
          </a:prstGeom>
        </p:spPr>
      </p:pic>
      <p:sp>
        <p:nvSpPr>
          <p:cNvPr id="73" name="Rounded Rectangle 72">
            <a:extLst>
              <a:ext uri="{FF2B5EF4-FFF2-40B4-BE49-F238E27FC236}">
                <a16:creationId xmlns:a16="http://schemas.microsoft.com/office/drawing/2014/main" id="{F3F68D6C-E117-003A-AFBE-88BADB0415CE}"/>
              </a:ext>
            </a:extLst>
          </p:cNvPr>
          <p:cNvSpPr/>
          <p:nvPr userDrawn="1"/>
        </p:nvSpPr>
        <p:spPr>
          <a:xfrm>
            <a:off x="6434714" y="9580562"/>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74" name="Rounded Rectangle 73">
            <a:extLst>
              <a:ext uri="{FF2B5EF4-FFF2-40B4-BE49-F238E27FC236}">
                <a16:creationId xmlns:a16="http://schemas.microsoft.com/office/drawing/2014/main" id="{2E5E21E7-6CBB-4793-4420-D257BDDCBC56}"/>
              </a:ext>
            </a:extLst>
          </p:cNvPr>
          <p:cNvSpPr/>
          <p:nvPr userDrawn="1"/>
        </p:nvSpPr>
        <p:spPr>
          <a:xfrm>
            <a:off x="10386323" y="-3446532"/>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75" name="Rounded Rectangle 74">
            <a:extLst>
              <a:ext uri="{FF2B5EF4-FFF2-40B4-BE49-F238E27FC236}">
                <a16:creationId xmlns:a16="http://schemas.microsoft.com/office/drawing/2014/main" id="{A51FB63E-3765-0A3A-0470-3AF6F99EE085}"/>
              </a:ext>
            </a:extLst>
          </p:cNvPr>
          <p:cNvSpPr/>
          <p:nvPr userDrawn="1"/>
        </p:nvSpPr>
        <p:spPr>
          <a:xfrm>
            <a:off x="14335130" y="9580562"/>
            <a:ext cx="3690491" cy="4320017"/>
          </a:xfrm>
          <a:prstGeom prst="roundRect">
            <a:avLst>
              <a:gd name="adj" fmla="val 156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25" name="Text Placeholder 24">
            <a:extLst>
              <a:ext uri="{FF2B5EF4-FFF2-40B4-BE49-F238E27FC236}">
                <a16:creationId xmlns:a16="http://schemas.microsoft.com/office/drawing/2014/main" id="{1E02C74A-61FB-9E6E-5EE2-484DB44654CC}"/>
              </a:ext>
            </a:extLst>
          </p:cNvPr>
          <p:cNvSpPr>
            <a:spLocks noGrp="1"/>
          </p:cNvSpPr>
          <p:nvPr>
            <p:ph type="body" sz="quarter" idx="10" hasCustomPrompt="1"/>
          </p:nvPr>
        </p:nvSpPr>
        <p:spPr>
          <a:xfrm>
            <a:off x="1229165" y="3502821"/>
            <a:ext cx="3202782" cy="1457325"/>
          </a:xfrm>
        </p:spPr>
        <p:txBody>
          <a:bodyPr anchor="ctr">
            <a:normAutofit/>
          </a:bodyPr>
          <a:lstStyle>
            <a:lvl1pPr marL="0" indent="0">
              <a:buFontTx/>
              <a:buNone/>
              <a:defRPr sz="6000"/>
            </a:lvl1pPr>
            <a:lvl2pPr marL="685835" indent="0">
              <a:buFontTx/>
              <a:buNone/>
              <a:defRPr/>
            </a:lvl2pPr>
            <a:lvl3pPr marL="1371669" indent="0">
              <a:buFontTx/>
              <a:buNone/>
              <a:defRPr/>
            </a:lvl3pPr>
            <a:lvl4pPr marL="2057504" indent="0">
              <a:buFontTx/>
              <a:buNone/>
              <a:defRPr/>
            </a:lvl4pPr>
            <a:lvl5pPr marL="2743337" indent="0">
              <a:buFontTx/>
              <a:buNone/>
              <a:defRPr/>
            </a:lvl5pPr>
          </a:lstStyle>
          <a:p>
            <a:pPr lvl="0"/>
            <a:r>
              <a:rPr lang="en-GB"/>
              <a:t>Title</a:t>
            </a:r>
            <a:endParaRPr lang="en-LT"/>
          </a:p>
        </p:txBody>
      </p:sp>
      <p:sp>
        <p:nvSpPr>
          <p:cNvPr id="29" name="Text Placeholder 28">
            <a:extLst>
              <a:ext uri="{FF2B5EF4-FFF2-40B4-BE49-F238E27FC236}">
                <a16:creationId xmlns:a16="http://schemas.microsoft.com/office/drawing/2014/main" id="{A4E01441-FD31-FD0A-2059-177CE8FA2563}"/>
              </a:ext>
            </a:extLst>
          </p:cNvPr>
          <p:cNvSpPr>
            <a:spLocks noGrp="1"/>
          </p:cNvSpPr>
          <p:nvPr>
            <p:ph type="body" sz="quarter" idx="12" hasCustomPrompt="1"/>
          </p:nvPr>
        </p:nvSpPr>
        <p:spPr>
          <a:xfrm>
            <a:off x="6788023" y="8469452"/>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0" name="Text Placeholder 28">
            <a:extLst>
              <a:ext uri="{FF2B5EF4-FFF2-40B4-BE49-F238E27FC236}">
                <a16:creationId xmlns:a16="http://schemas.microsoft.com/office/drawing/2014/main" id="{5839504E-D9A6-773F-CEE4-8A153696A77F}"/>
              </a:ext>
            </a:extLst>
          </p:cNvPr>
          <p:cNvSpPr>
            <a:spLocks noGrp="1"/>
          </p:cNvSpPr>
          <p:nvPr>
            <p:ph type="body" sz="quarter" idx="13" hasCustomPrompt="1"/>
          </p:nvPr>
        </p:nvSpPr>
        <p:spPr>
          <a:xfrm>
            <a:off x="10773220" y="9143796"/>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1" name="Text Placeholder 28">
            <a:extLst>
              <a:ext uri="{FF2B5EF4-FFF2-40B4-BE49-F238E27FC236}">
                <a16:creationId xmlns:a16="http://schemas.microsoft.com/office/drawing/2014/main" id="{C93C3C0E-948F-4BA7-AF78-9E9FCF3AF516}"/>
              </a:ext>
            </a:extLst>
          </p:cNvPr>
          <p:cNvSpPr>
            <a:spLocks noGrp="1"/>
          </p:cNvSpPr>
          <p:nvPr>
            <p:ph type="body" sz="quarter" idx="14" hasCustomPrompt="1"/>
          </p:nvPr>
        </p:nvSpPr>
        <p:spPr>
          <a:xfrm>
            <a:off x="14660015" y="8469452"/>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33" name="Text Placeholder 32">
            <a:extLst>
              <a:ext uri="{FF2B5EF4-FFF2-40B4-BE49-F238E27FC236}">
                <a16:creationId xmlns:a16="http://schemas.microsoft.com/office/drawing/2014/main" id="{6BD6745C-500B-0E25-9A7A-F84E4A2DA0FC}"/>
              </a:ext>
            </a:extLst>
          </p:cNvPr>
          <p:cNvSpPr>
            <a:spLocks noGrp="1"/>
          </p:cNvSpPr>
          <p:nvPr>
            <p:ph type="body" sz="quarter" idx="15" hasCustomPrompt="1"/>
          </p:nvPr>
        </p:nvSpPr>
        <p:spPr>
          <a:xfrm>
            <a:off x="1228725" y="4960147"/>
            <a:ext cx="4371975" cy="2081213"/>
          </a:xfrm>
        </p:spPr>
        <p:txBody>
          <a:bodyPr/>
          <a:lstStyle>
            <a:lvl1pPr marL="0" indent="0">
              <a:lnSpc>
                <a:spcPct val="100000"/>
              </a:lnSpc>
              <a:spcBef>
                <a:spcPts val="0"/>
              </a:spcBef>
              <a:buNone/>
              <a:defRPr/>
            </a:lvl1pPr>
          </a:lstStyle>
          <a:p>
            <a:r>
              <a:rPr lang="en-GB" sz="2100"/>
              <a:t>Here’s what we’ll cover today to demonstrate how we can bring value to your business</a:t>
            </a:r>
            <a:endParaRPr lang="en-LT" sz="2100"/>
          </a:p>
        </p:txBody>
      </p:sp>
      <p:sp>
        <p:nvSpPr>
          <p:cNvPr id="76" name="Text Placeholder 28">
            <a:extLst>
              <a:ext uri="{FF2B5EF4-FFF2-40B4-BE49-F238E27FC236}">
                <a16:creationId xmlns:a16="http://schemas.microsoft.com/office/drawing/2014/main" id="{8C95F753-1C64-E152-DAFA-667F5B54E870}"/>
              </a:ext>
            </a:extLst>
          </p:cNvPr>
          <p:cNvSpPr>
            <a:spLocks noGrp="1"/>
          </p:cNvSpPr>
          <p:nvPr>
            <p:ph type="body" sz="quarter" idx="16" hasCustomPrompt="1"/>
          </p:nvPr>
        </p:nvSpPr>
        <p:spPr>
          <a:xfrm>
            <a:off x="6788023" y="3862584"/>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77" name="Text Placeholder 28">
            <a:extLst>
              <a:ext uri="{FF2B5EF4-FFF2-40B4-BE49-F238E27FC236}">
                <a16:creationId xmlns:a16="http://schemas.microsoft.com/office/drawing/2014/main" id="{D18675DF-FDD2-E8B2-82D0-1C22349F0F36}"/>
              </a:ext>
            </a:extLst>
          </p:cNvPr>
          <p:cNvSpPr>
            <a:spLocks noGrp="1"/>
          </p:cNvSpPr>
          <p:nvPr>
            <p:ph type="body" sz="quarter" idx="17" hasCustomPrompt="1"/>
          </p:nvPr>
        </p:nvSpPr>
        <p:spPr>
          <a:xfrm>
            <a:off x="10773220" y="4574091"/>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sp>
        <p:nvSpPr>
          <p:cNvPr id="79" name="Text Placeholder 28">
            <a:extLst>
              <a:ext uri="{FF2B5EF4-FFF2-40B4-BE49-F238E27FC236}">
                <a16:creationId xmlns:a16="http://schemas.microsoft.com/office/drawing/2014/main" id="{95066570-1F6C-EF27-A640-B8D3E2265C5E}"/>
              </a:ext>
            </a:extLst>
          </p:cNvPr>
          <p:cNvSpPr>
            <a:spLocks noGrp="1"/>
          </p:cNvSpPr>
          <p:nvPr>
            <p:ph type="body" sz="quarter" idx="18" hasCustomPrompt="1"/>
          </p:nvPr>
        </p:nvSpPr>
        <p:spPr>
          <a:xfrm>
            <a:off x="14579404" y="3862584"/>
            <a:ext cx="2355980" cy="552450"/>
          </a:xfrm>
        </p:spPr>
        <p:txBody>
          <a:bodyPr anchor="t">
            <a:normAutofit/>
          </a:bodyPr>
          <a:lstStyle>
            <a:lvl1pPr marL="0" indent="0">
              <a:lnSpc>
                <a:spcPct val="100000"/>
              </a:lnSpc>
              <a:buFontTx/>
              <a:buNone/>
              <a:defRPr sz="2700"/>
            </a:lvl1pPr>
            <a:lvl2pPr marL="685835" indent="0">
              <a:lnSpc>
                <a:spcPct val="100000"/>
              </a:lnSpc>
              <a:buFontTx/>
              <a:buNone/>
              <a:defRPr/>
            </a:lvl2pPr>
            <a:lvl3pPr marL="1371669" indent="0">
              <a:lnSpc>
                <a:spcPct val="100000"/>
              </a:lnSpc>
              <a:buFontTx/>
              <a:buNone/>
              <a:defRPr/>
            </a:lvl3pPr>
            <a:lvl4pPr marL="2057504" indent="0">
              <a:lnSpc>
                <a:spcPct val="100000"/>
              </a:lnSpc>
              <a:buFontTx/>
              <a:buNone/>
              <a:defRPr/>
            </a:lvl4pPr>
            <a:lvl5pPr marL="2743337" indent="0">
              <a:lnSpc>
                <a:spcPct val="100000"/>
              </a:lnSpc>
              <a:buFontTx/>
              <a:buNone/>
              <a:defRPr/>
            </a:lvl5pPr>
          </a:lstStyle>
          <a:p>
            <a:pPr lvl="0"/>
            <a:r>
              <a:rPr lang="en-GB"/>
              <a:t>Section Title</a:t>
            </a:r>
            <a:endParaRPr lang="en-LT"/>
          </a:p>
        </p:txBody>
      </p:sp>
      <p:pic>
        <p:nvPicPr>
          <p:cNvPr id="80" name="Picture 16">
            <a:extLst>
              <a:ext uri="{FF2B5EF4-FFF2-40B4-BE49-F238E27FC236}">
                <a16:creationId xmlns:a16="http://schemas.microsoft.com/office/drawing/2014/main" id="{24E983AA-6736-56AD-9053-B56DC51CFC1A}"/>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257300" y="9310436"/>
            <a:ext cx="1434597" cy="457704"/>
          </a:xfrm>
          <a:prstGeom prst="rect">
            <a:avLst/>
          </a:prstGeom>
        </p:spPr>
      </p:pic>
    </p:spTree>
    <p:extLst>
      <p:ext uri="{BB962C8B-B14F-4D97-AF65-F5344CB8AC3E}">
        <p14:creationId xmlns:p14="http://schemas.microsoft.com/office/powerpoint/2010/main" val="2469425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vider-Slide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16">
            <a:extLst>
              <a:ext uri="{FF2B5EF4-FFF2-40B4-BE49-F238E27FC236}">
                <a16:creationId xmlns:a16="http://schemas.microsoft.com/office/drawing/2014/main" id="{908C5E9F-409B-7D41-4387-64CD26AAC654}"/>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257300" y="8994968"/>
            <a:ext cx="1434597" cy="457704"/>
          </a:xfrm>
          <a:prstGeom prst="rect">
            <a:avLst/>
          </a:prstGeom>
        </p:spPr>
      </p:pic>
      <p:sp>
        <p:nvSpPr>
          <p:cNvPr id="2" name="Title 1">
            <a:extLst>
              <a:ext uri="{FF2B5EF4-FFF2-40B4-BE49-F238E27FC236}">
                <a16:creationId xmlns:a16="http://schemas.microsoft.com/office/drawing/2014/main" id="{D3E2BABE-02B4-4931-8E67-B71145FA932D}"/>
              </a:ext>
            </a:extLst>
          </p:cNvPr>
          <p:cNvSpPr>
            <a:spLocks noGrp="1"/>
          </p:cNvSpPr>
          <p:nvPr>
            <p:ph type="title" hasCustomPrompt="1"/>
          </p:nvPr>
        </p:nvSpPr>
        <p:spPr>
          <a:xfrm>
            <a:off x="1257302" y="2992597"/>
            <a:ext cx="8051834" cy="2562386"/>
          </a:xfrm>
        </p:spPr>
        <p:txBody>
          <a:bodyPr>
            <a:normAutofit/>
          </a:bodyPr>
          <a:lstStyle>
            <a:lvl1pPr algn="l">
              <a:defRPr sz="14400">
                <a:solidFill>
                  <a:schemeClr val="tx1">
                    <a:lumMod val="50000"/>
                  </a:schemeClr>
                </a:solidFill>
              </a:defRPr>
            </a:lvl1pPr>
          </a:lstStyle>
          <a:p>
            <a:r>
              <a:rPr lang="en-US"/>
              <a:t>#</a:t>
            </a:r>
          </a:p>
        </p:txBody>
      </p:sp>
      <p:sp>
        <p:nvSpPr>
          <p:cNvPr id="4" name="Text Placeholder 3">
            <a:extLst>
              <a:ext uri="{FF2B5EF4-FFF2-40B4-BE49-F238E27FC236}">
                <a16:creationId xmlns:a16="http://schemas.microsoft.com/office/drawing/2014/main" id="{ED80BABD-38A5-BFDE-409B-402E130FE527}"/>
              </a:ext>
            </a:extLst>
          </p:cNvPr>
          <p:cNvSpPr>
            <a:spLocks noGrp="1"/>
          </p:cNvSpPr>
          <p:nvPr>
            <p:ph type="body" sz="quarter" idx="10"/>
          </p:nvPr>
        </p:nvSpPr>
        <p:spPr>
          <a:xfrm>
            <a:off x="1257300" y="5766620"/>
            <a:ext cx="15290007" cy="1444650"/>
          </a:xfrm>
        </p:spPr>
        <p:txBody>
          <a:bodyPr anchor="ctr">
            <a:normAutofit/>
          </a:bodyPr>
          <a:lstStyle>
            <a:lvl1pPr marL="0" indent="0">
              <a:spcBef>
                <a:spcPts val="0"/>
              </a:spcBef>
              <a:buNone/>
              <a:defRPr sz="7200">
                <a:solidFill>
                  <a:schemeClr val="tx1">
                    <a:lumMod val="50000"/>
                  </a:schemeClr>
                </a:solidFill>
              </a:defRPr>
            </a:lvl1pPr>
            <a:lvl2pPr marL="685835" indent="0">
              <a:buNone/>
              <a:defRPr/>
            </a:lvl2pPr>
            <a:lvl3pPr marL="1371669" indent="0">
              <a:buNone/>
              <a:defRPr/>
            </a:lvl3pPr>
            <a:lvl4pPr marL="2057504" indent="0">
              <a:buNone/>
              <a:defRPr/>
            </a:lvl4pPr>
            <a:lvl5pPr marL="2743337" indent="0">
              <a:buNone/>
              <a:defRPr/>
            </a:lvl5pPr>
          </a:lstStyle>
          <a:p>
            <a:pPr lvl="0"/>
            <a:r>
              <a:rPr lang="en-GB"/>
              <a:t>Click to edit Master text styles</a:t>
            </a:r>
            <a:endParaRPr lang="en-LT"/>
          </a:p>
        </p:txBody>
      </p:sp>
      <p:sp>
        <p:nvSpPr>
          <p:cNvPr id="7" name="TextBox 6">
            <a:extLst>
              <a:ext uri="{FF2B5EF4-FFF2-40B4-BE49-F238E27FC236}">
                <a16:creationId xmlns:a16="http://schemas.microsoft.com/office/drawing/2014/main" id="{6D078FF0-B56D-70B3-2583-8D200108D1F9}"/>
              </a:ext>
            </a:extLst>
          </p:cNvPr>
          <p:cNvSpPr txBox="1"/>
          <p:nvPr userDrawn="1"/>
        </p:nvSpPr>
        <p:spPr>
          <a:xfrm>
            <a:off x="1867631" y="960972"/>
            <a:ext cx="1186543" cy="415498"/>
          </a:xfrm>
          <a:prstGeom prst="rect">
            <a:avLst/>
          </a:prstGeom>
          <a:noFill/>
        </p:spPr>
        <p:txBody>
          <a:bodyPr wrap="none" rtlCol="0">
            <a:spAutoFit/>
          </a:bodyPr>
          <a:lstStyle/>
          <a:p>
            <a:r>
              <a:rPr lang="en-LT" sz="2100">
                <a:solidFill>
                  <a:srgbClr val="000000"/>
                </a:solidFill>
              </a:rPr>
              <a:t>Go back</a:t>
            </a:r>
          </a:p>
        </p:txBody>
      </p:sp>
      <p:pic>
        <p:nvPicPr>
          <p:cNvPr id="8" name="Graphic 7" descr="Arrow Up with solid fill">
            <a:extLst>
              <a:ext uri="{FF2B5EF4-FFF2-40B4-BE49-F238E27FC236}">
                <a16:creationId xmlns:a16="http://schemas.microsoft.com/office/drawing/2014/main" id="{9F1F1630-847F-1A33-5C01-C26EFA5911A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6200000">
            <a:off x="1257300" y="939975"/>
            <a:ext cx="514317" cy="514317"/>
          </a:xfrm>
          <a:prstGeom prst="rect">
            <a:avLst/>
          </a:prstGeom>
        </p:spPr>
      </p:pic>
    </p:spTree>
    <p:extLst>
      <p:ext uri="{BB962C8B-B14F-4D97-AF65-F5344CB8AC3E}">
        <p14:creationId xmlns:p14="http://schemas.microsoft.com/office/powerpoint/2010/main" val="3198097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Slide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16">
            <a:extLst>
              <a:ext uri="{FF2B5EF4-FFF2-40B4-BE49-F238E27FC236}">
                <a16:creationId xmlns:a16="http://schemas.microsoft.com/office/drawing/2014/main" id="{908C5E9F-409B-7D41-4387-64CD26AAC654}"/>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257300" y="8994968"/>
            <a:ext cx="1434597" cy="457704"/>
          </a:xfrm>
          <a:prstGeom prst="rect">
            <a:avLst/>
          </a:prstGeom>
        </p:spPr>
      </p:pic>
      <p:sp>
        <p:nvSpPr>
          <p:cNvPr id="2" name="Title 1">
            <a:extLst>
              <a:ext uri="{FF2B5EF4-FFF2-40B4-BE49-F238E27FC236}">
                <a16:creationId xmlns:a16="http://schemas.microsoft.com/office/drawing/2014/main" id="{D3E2BABE-02B4-4931-8E67-B71145FA932D}"/>
              </a:ext>
            </a:extLst>
          </p:cNvPr>
          <p:cNvSpPr>
            <a:spLocks noGrp="1"/>
          </p:cNvSpPr>
          <p:nvPr>
            <p:ph type="title" hasCustomPrompt="1"/>
          </p:nvPr>
        </p:nvSpPr>
        <p:spPr>
          <a:xfrm>
            <a:off x="1257302" y="2992597"/>
            <a:ext cx="8051834" cy="2562386"/>
          </a:xfrm>
        </p:spPr>
        <p:txBody>
          <a:bodyPr>
            <a:normAutofit/>
          </a:bodyPr>
          <a:lstStyle>
            <a:lvl1pPr algn="l">
              <a:defRPr sz="14400">
                <a:solidFill>
                  <a:schemeClr val="tx1">
                    <a:lumMod val="50000"/>
                  </a:schemeClr>
                </a:solidFill>
              </a:defRPr>
            </a:lvl1pPr>
          </a:lstStyle>
          <a:p>
            <a:r>
              <a:rPr lang="en-US"/>
              <a:t>#</a:t>
            </a:r>
          </a:p>
        </p:txBody>
      </p:sp>
      <p:sp>
        <p:nvSpPr>
          <p:cNvPr id="4" name="Text Placeholder 3">
            <a:extLst>
              <a:ext uri="{FF2B5EF4-FFF2-40B4-BE49-F238E27FC236}">
                <a16:creationId xmlns:a16="http://schemas.microsoft.com/office/drawing/2014/main" id="{ED80BABD-38A5-BFDE-409B-402E130FE527}"/>
              </a:ext>
            </a:extLst>
          </p:cNvPr>
          <p:cNvSpPr>
            <a:spLocks noGrp="1"/>
          </p:cNvSpPr>
          <p:nvPr>
            <p:ph type="body" sz="quarter" idx="10"/>
          </p:nvPr>
        </p:nvSpPr>
        <p:spPr>
          <a:xfrm>
            <a:off x="1257300" y="5766620"/>
            <a:ext cx="15290007" cy="1444650"/>
          </a:xfrm>
        </p:spPr>
        <p:txBody>
          <a:bodyPr anchor="ctr">
            <a:normAutofit/>
          </a:bodyPr>
          <a:lstStyle>
            <a:lvl1pPr marL="0" indent="0">
              <a:spcBef>
                <a:spcPts val="0"/>
              </a:spcBef>
              <a:buNone/>
              <a:defRPr sz="7200">
                <a:solidFill>
                  <a:schemeClr val="tx1">
                    <a:lumMod val="50000"/>
                  </a:schemeClr>
                </a:solidFill>
              </a:defRPr>
            </a:lvl1pPr>
            <a:lvl2pPr marL="685835" indent="0">
              <a:buNone/>
              <a:defRPr/>
            </a:lvl2pPr>
            <a:lvl3pPr marL="1371669" indent="0">
              <a:buNone/>
              <a:defRPr/>
            </a:lvl3pPr>
            <a:lvl4pPr marL="2057504" indent="0">
              <a:buNone/>
              <a:defRPr/>
            </a:lvl4pPr>
            <a:lvl5pPr marL="2743337" indent="0">
              <a:buNone/>
              <a:defRPr/>
            </a:lvl5pPr>
          </a:lstStyle>
          <a:p>
            <a:pPr lvl="0"/>
            <a:r>
              <a:rPr lang="en-GB"/>
              <a:t>Click to edit Master text styles</a:t>
            </a:r>
            <a:endParaRPr lang="en-LT"/>
          </a:p>
        </p:txBody>
      </p:sp>
      <p:sp>
        <p:nvSpPr>
          <p:cNvPr id="7" name="TextBox 6">
            <a:extLst>
              <a:ext uri="{FF2B5EF4-FFF2-40B4-BE49-F238E27FC236}">
                <a16:creationId xmlns:a16="http://schemas.microsoft.com/office/drawing/2014/main" id="{6D078FF0-B56D-70B3-2583-8D200108D1F9}"/>
              </a:ext>
            </a:extLst>
          </p:cNvPr>
          <p:cNvSpPr txBox="1"/>
          <p:nvPr userDrawn="1"/>
        </p:nvSpPr>
        <p:spPr>
          <a:xfrm>
            <a:off x="1867631" y="960972"/>
            <a:ext cx="1186543" cy="415498"/>
          </a:xfrm>
          <a:prstGeom prst="rect">
            <a:avLst/>
          </a:prstGeom>
          <a:noFill/>
        </p:spPr>
        <p:txBody>
          <a:bodyPr wrap="none" rtlCol="0">
            <a:spAutoFit/>
          </a:bodyPr>
          <a:lstStyle/>
          <a:p>
            <a:r>
              <a:rPr lang="en-LT" sz="2100">
                <a:solidFill>
                  <a:srgbClr val="000000"/>
                </a:solidFill>
              </a:rPr>
              <a:t>Go back</a:t>
            </a:r>
          </a:p>
        </p:txBody>
      </p:sp>
      <p:pic>
        <p:nvPicPr>
          <p:cNvPr id="8" name="Graphic 7" descr="Arrow Up with solid fill">
            <a:extLst>
              <a:ext uri="{FF2B5EF4-FFF2-40B4-BE49-F238E27FC236}">
                <a16:creationId xmlns:a16="http://schemas.microsoft.com/office/drawing/2014/main" id="{9F1F1630-847F-1A33-5C01-C26EFA5911A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6200000">
            <a:off x="1257300" y="939975"/>
            <a:ext cx="514317" cy="514317"/>
          </a:xfrm>
          <a:prstGeom prst="rect">
            <a:avLst/>
          </a:prstGeom>
        </p:spPr>
      </p:pic>
    </p:spTree>
    <p:extLst>
      <p:ext uri="{BB962C8B-B14F-4D97-AF65-F5344CB8AC3E}">
        <p14:creationId xmlns:p14="http://schemas.microsoft.com/office/powerpoint/2010/main" val="4287960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4742E0-9D08-487E-9399-BDEC927F6251}"/>
              </a:ext>
            </a:extLst>
          </p:cNvPr>
          <p:cNvSpPr>
            <a:spLocks noGrp="1"/>
          </p:cNvSpPr>
          <p:nvPr>
            <p:ph type="title"/>
          </p:nvPr>
        </p:nvSpPr>
        <p:spPr>
          <a:xfrm>
            <a:off x="1257300" y="547688"/>
            <a:ext cx="15773400" cy="152518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5C69095-1041-4889-987F-ACC4DFE79270}"/>
              </a:ext>
            </a:extLst>
          </p:cNvPr>
          <p:cNvSpPr>
            <a:spLocks noGrp="1"/>
          </p:cNvSpPr>
          <p:nvPr>
            <p:ph type="body" idx="1"/>
          </p:nvPr>
        </p:nvSpPr>
        <p:spPr>
          <a:xfrm>
            <a:off x="1257300" y="2279127"/>
            <a:ext cx="15773400" cy="698631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099A6FEA-E4AE-4E04-B245-C7A00C83E196}"/>
              </a:ext>
            </a:extLst>
          </p:cNvPr>
          <p:cNvSpPr>
            <a:spLocks noGrp="1"/>
          </p:cNvSpPr>
          <p:nvPr>
            <p:ph type="sldNum" sz="quarter" idx="4"/>
          </p:nvPr>
        </p:nvSpPr>
        <p:spPr>
          <a:xfrm>
            <a:off x="12915900" y="9534527"/>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B7BD53AE-7240-4391-874D-1B91F412B7AB}" type="slidenum">
              <a:rPr lang="en-US" smtClean="0"/>
              <a:t>‹#›</a:t>
            </a:fld>
            <a:endParaRPr lang="en-US"/>
          </a:p>
        </p:txBody>
      </p:sp>
    </p:spTree>
    <p:extLst>
      <p:ext uri="{BB962C8B-B14F-4D97-AF65-F5344CB8AC3E}">
        <p14:creationId xmlns:p14="http://schemas.microsoft.com/office/powerpoint/2010/main" val="2948929008"/>
      </p:ext>
    </p:extLst>
  </p:cSld>
  <p:clrMap bg1="lt1" tx1="dk1" bg2="lt2" tx2="dk2" accent1="accent1" accent2="accent2" accent3="accent3" accent4="accent4" accent5="accent5" accent6="accent6" hlink="hlink" folHlink="folHlink"/>
  <p:sldLayoutIdLst>
    <p:sldLayoutId id="2147483699" r:id="rId1"/>
    <p:sldLayoutId id="2147483652" r:id="rId2"/>
    <p:sldLayoutId id="2147483680" r:id="rId3"/>
    <p:sldLayoutId id="2147483677"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76" r:id="rId14"/>
    <p:sldLayoutId id="2147483693" r:id="rId15"/>
    <p:sldLayoutId id="2147483694" r:id="rId16"/>
    <p:sldLayoutId id="2147483695" r:id="rId17"/>
    <p:sldLayoutId id="2147483696" r:id="rId18"/>
    <p:sldLayoutId id="2147483697" r:id="rId19"/>
    <p:sldLayoutId id="2147483698" r:id="rId20"/>
    <p:sldLayoutId id="2147483659" r:id="rId21"/>
    <p:sldLayoutId id="2147483666" r:id="rId22"/>
    <p:sldLayoutId id="2147483690" r:id="rId23"/>
    <p:sldLayoutId id="2147483691" r:id="rId24"/>
    <p:sldLayoutId id="2147483692" r:id="rId25"/>
    <p:sldLayoutId id="2147483655" r:id="rId26"/>
    <p:sldLayoutId id="2147483654" r:id="rId27"/>
  </p:sldLayoutIdLst>
  <p:hf hdr="0" ftr="0" dt="0"/>
  <p:txStyles>
    <p:titleStyle>
      <a:lvl1pPr algn="l" defTabSz="1371669" rtl="0" eaLnBrk="1" latinLnBrk="0" hangingPunct="1">
        <a:lnSpc>
          <a:spcPct val="90000"/>
        </a:lnSpc>
        <a:spcBef>
          <a:spcPct val="0"/>
        </a:spcBef>
        <a:buNone/>
        <a:defRPr sz="4200" kern="1200">
          <a:solidFill>
            <a:schemeClr val="tx1">
              <a:lumMod val="50000"/>
            </a:schemeClr>
          </a:solidFill>
          <a:latin typeface="+mj-lt"/>
          <a:ea typeface="+mj-ea"/>
          <a:cs typeface="+mj-cs"/>
        </a:defRPr>
      </a:lvl1pPr>
    </p:titleStyle>
    <p:bodyStyle>
      <a:lvl1pPr marL="342917" indent="-342917" algn="l" defTabSz="1371669" rtl="0" eaLnBrk="1" latinLnBrk="0" hangingPunct="1">
        <a:lnSpc>
          <a:spcPts val="3600"/>
        </a:lnSpc>
        <a:spcBef>
          <a:spcPts val="1500"/>
        </a:spcBef>
        <a:buClr>
          <a:schemeClr val="accent6"/>
        </a:buClr>
        <a:buFont typeface="Arial" panose="020B0604020202020204" pitchFamily="34" charset="0"/>
        <a:buChar char="•"/>
        <a:defRPr sz="2100" kern="1200">
          <a:solidFill>
            <a:schemeClr val="tx1">
              <a:lumMod val="50000"/>
            </a:schemeClr>
          </a:solidFill>
          <a:latin typeface="+mn-lt"/>
          <a:ea typeface="+mn-ea"/>
          <a:cs typeface="+mn-cs"/>
        </a:defRPr>
      </a:lvl1pPr>
      <a:lvl2pPr marL="1028751" indent="-342917" algn="l" defTabSz="1371669" rtl="0" eaLnBrk="1" latinLnBrk="0" hangingPunct="1">
        <a:lnSpc>
          <a:spcPts val="3600"/>
        </a:lnSpc>
        <a:spcBef>
          <a:spcPts val="750"/>
        </a:spcBef>
        <a:buClr>
          <a:schemeClr val="accent6"/>
        </a:buClr>
        <a:buFont typeface="Arial" panose="020B0604020202020204" pitchFamily="34" charset="0"/>
        <a:buChar char="•"/>
        <a:defRPr sz="2100" kern="1200">
          <a:solidFill>
            <a:schemeClr val="tx1">
              <a:lumMod val="50000"/>
            </a:schemeClr>
          </a:solidFill>
          <a:latin typeface="+mn-lt"/>
          <a:ea typeface="+mn-ea"/>
          <a:cs typeface="+mn-cs"/>
        </a:defRPr>
      </a:lvl2pPr>
      <a:lvl3pPr marL="1714586" indent="-342917" algn="l" defTabSz="1371669" rtl="0" eaLnBrk="1" latinLnBrk="0" hangingPunct="1">
        <a:lnSpc>
          <a:spcPts val="3600"/>
        </a:lnSpc>
        <a:spcBef>
          <a:spcPts val="750"/>
        </a:spcBef>
        <a:buClr>
          <a:schemeClr val="accent6"/>
        </a:buClr>
        <a:buFont typeface="Arial" panose="020B0604020202020204" pitchFamily="34" charset="0"/>
        <a:buChar char="•"/>
        <a:defRPr sz="2100" kern="1200">
          <a:solidFill>
            <a:schemeClr val="tx1">
              <a:lumMod val="50000"/>
            </a:schemeClr>
          </a:solidFill>
          <a:latin typeface="+mn-lt"/>
          <a:ea typeface="+mn-ea"/>
          <a:cs typeface="+mn-cs"/>
        </a:defRPr>
      </a:lvl3pPr>
      <a:lvl4pPr marL="2400420" indent="-342917" algn="l" defTabSz="1371669" rtl="0" eaLnBrk="1" latinLnBrk="0" hangingPunct="1">
        <a:lnSpc>
          <a:spcPts val="3600"/>
        </a:lnSpc>
        <a:spcBef>
          <a:spcPts val="750"/>
        </a:spcBef>
        <a:buClr>
          <a:schemeClr val="accent6"/>
        </a:buClr>
        <a:buFont typeface="Arial" panose="020B0604020202020204" pitchFamily="34" charset="0"/>
        <a:buChar char="•"/>
        <a:defRPr sz="2100" kern="1200">
          <a:solidFill>
            <a:schemeClr val="tx1">
              <a:lumMod val="50000"/>
            </a:schemeClr>
          </a:solidFill>
          <a:latin typeface="+mn-lt"/>
          <a:ea typeface="+mn-ea"/>
          <a:cs typeface="+mn-cs"/>
        </a:defRPr>
      </a:lvl4pPr>
      <a:lvl5pPr marL="3086255" indent="-342917" algn="l" defTabSz="1371669" rtl="0" eaLnBrk="1" latinLnBrk="0" hangingPunct="1">
        <a:lnSpc>
          <a:spcPts val="3600"/>
        </a:lnSpc>
        <a:spcBef>
          <a:spcPts val="750"/>
        </a:spcBef>
        <a:buClr>
          <a:schemeClr val="accent6"/>
        </a:buClr>
        <a:buFont typeface="Arial" panose="020B0604020202020204" pitchFamily="34" charset="0"/>
        <a:buChar char="•"/>
        <a:defRPr sz="2100" kern="1200">
          <a:solidFill>
            <a:schemeClr val="tx1">
              <a:lumMod val="50000"/>
            </a:schemeClr>
          </a:solidFill>
          <a:latin typeface="+mn-lt"/>
          <a:ea typeface="+mn-ea"/>
          <a:cs typeface="+mn-cs"/>
        </a:defRPr>
      </a:lvl5pPr>
      <a:lvl6pPr marL="3772089" indent="-342917" algn="l" defTabSz="137166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924" indent="-342917" algn="l" defTabSz="137166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757" indent="-342917" algn="l" defTabSz="137166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591" indent="-342917" algn="l" defTabSz="137166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69" rtl="0" eaLnBrk="1" latinLnBrk="0" hangingPunct="1">
        <a:defRPr sz="2700" kern="1200">
          <a:solidFill>
            <a:schemeClr val="tx1"/>
          </a:solidFill>
          <a:latin typeface="+mn-lt"/>
          <a:ea typeface="+mn-ea"/>
          <a:cs typeface="+mn-cs"/>
        </a:defRPr>
      </a:lvl1pPr>
      <a:lvl2pPr marL="685835" algn="l" defTabSz="1371669" rtl="0" eaLnBrk="1" latinLnBrk="0" hangingPunct="1">
        <a:defRPr sz="2700" kern="1200">
          <a:solidFill>
            <a:schemeClr val="tx1"/>
          </a:solidFill>
          <a:latin typeface="+mn-lt"/>
          <a:ea typeface="+mn-ea"/>
          <a:cs typeface="+mn-cs"/>
        </a:defRPr>
      </a:lvl2pPr>
      <a:lvl3pPr marL="1371669" algn="l" defTabSz="1371669" rtl="0" eaLnBrk="1" latinLnBrk="0" hangingPunct="1">
        <a:defRPr sz="2700" kern="1200">
          <a:solidFill>
            <a:schemeClr val="tx1"/>
          </a:solidFill>
          <a:latin typeface="+mn-lt"/>
          <a:ea typeface="+mn-ea"/>
          <a:cs typeface="+mn-cs"/>
        </a:defRPr>
      </a:lvl3pPr>
      <a:lvl4pPr marL="2057504" algn="l" defTabSz="1371669" rtl="0" eaLnBrk="1" latinLnBrk="0" hangingPunct="1">
        <a:defRPr sz="2700" kern="1200">
          <a:solidFill>
            <a:schemeClr val="tx1"/>
          </a:solidFill>
          <a:latin typeface="+mn-lt"/>
          <a:ea typeface="+mn-ea"/>
          <a:cs typeface="+mn-cs"/>
        </a:defRPr>
      </a:lvl4pPr>
      <a:lvl5pPr marL="2743337" algn="l" defTabSz="1371669" rtl="0" eaLnBrk="1" latinLnBrk="0" hangingPunct="1">
        <a:defRPr sz="2700" kern="1200">
          <a:solidFill>
            <a:schemeClr val="tx1"/>
          </a:solidFill>
          <a:latin typeface="+mn-lt"/>
          <a:ea typeface="+mn-ea"/>
          <a:cs typeface="+mn-cs"/>
        </a:defRPr>
      </a:lvl5pPr>
      <a:lvl6pPr marL="3429171" algn="l" defTabSz="1371669" rtl="0" eaLnBrk="1" latinLnBrk="0" hangingPunct="1">
        <a:defRPr sz="2700" kern="1200">
          <a:solidFill>
            <a:schemeClr val="tx1"/>
          </a:solidFill>
          <a:latin typeface="+mn-lt"/>
          <a:ea typeface="+mn-ea"/>
          <a:cs typeface="+mn-cs"/>
        </a:defRPr>
      </a:lvl6pPr>
      <a:lvl7pPr marL="4115006" algn="l" defTabSz="1371669" rtl="0" eaLnBrk="1" latinLnBrk="0" hangingPunct="1">
        <a:defRPr sz="2700" kern="1200">
          <a:solidFill>
            <a:schemeClr val="tx1"/>
          </a:solidFill>
          <a:latin typeface="+mn-lt"/>
          <a:ea typeface="+mn-ea"/>
          <a:cs typeface="+mn-cs"/>
        </a:defRPr>
      </a:lvl7pPr>
      <a:lvl8pPr marL="4800840" algn="l" defTabSz="1371669" rtl="0" eaLnBrk="1" latinLnBrk="0" hangingPunct="1">
        <a:defRPr sz="2700" kern="1200">
          <a:solidFill>
            <a:schemeClr val="tx1"/>
          </a:solidFill>
          <a:latin typeface="+mn-lt"/>
          <a:ea typeface="+mn-ea"/>
          <a:cs typeface="+mn-cs"/>
        </a:defRPr>
      </a:lvl8pPr>
      <a:lvl9pPr marL="5486675" algn="l" defTabSz="1371669"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svg"/></Relationships>
</file>

<file path=ppt/slides/_rels/slide4.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8.png"/><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3.png"/><Relationship Id="rId1" Type="http://schemas.openxmlformats.org/officeDocument/2006/relationships/slideLayout" Target="../slideLayouts/slideLayout22.xml"/><Relationship Id="rId4" Type="http://schemas.openxmlformats.org/officeDocument/2006/relationships/image" Target="../media/image22.sv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4.png"/><Relationship Id="rId1" Type="http://schemas.openxmlformats.org/officeDocument/2006/relationships/slideLayout" Target="../slideLayouts/slideLayout22.xml"/><Relationship Id="rId6" Type="http://schemas.openxmlformats.org/officeDocument/2006/relationships/image" Target="../media/image26.emf"/><Relationship Id="rId5" Type="http://schemas.openxmlformats.org/officeDocument/2006/relationships/image" Target="../media/image25.emf"/><Relationship Id="rId4" Type="http://schemas.openxmlformats.org/officeDocument/2006/relationships/image" Target="../media/image19.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18.png"/><Relationship Id="rId7" Type="http://schemas.openxmlformats.org/officeDocument/2006/relationships/image" Target="../media/image30.png"/><Relationship Id="rId2" Type="http://schemas.openxmlformats.org/officeDocument/2006/relationships/image" Target="../media/image27.png"/><Relationship Id="rId1" Type="http://schemas.openxmlformats.org/officeDocument/2006/relationships/slideLayout" Target="../slideLayouts/slideLayout22.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F0AF94-6B72-AB85-DA67-46298212270A}"/>
              </a:ext>
            </a:extLst>
          </p:cNvPr>
          <p:cNvSpPr>
            <a:spLocks noGrp="1"/>
          </p:cNvSpPr>
          <p:nvPr>
            <p:ph type="body" sz="quarter" idx="10"/>
          </p:nvPr>
        </p:nvSpPr>
        <p:spPr>
          <a:xfrm>
            <a:off x="1123122" y="7026965"/>
            <a:ext cx="8020878" cy="1326875"/>
          </a:xfrm>
        </p:spPr>
        <p:txBody>
          <a:bodyPr/>
          <a:lstStyle/>
          <a:p>
            <a:r>
              <a:rPr lang="en-GB" dirty="0"/>
              <a:t>Proactively reduce duplicates by merging records with matching identifiers</a:t>
            </a:r>
            <a:endParaRPr lang="en-LT" dirty="0"/>
          </a:p>
        </p:txBody>
      </p:sp>
      <p:sp>
        <p:nvSpPr>
          <p:cNvPr id="3" name="Text Placeholder 2">
            <a:extLst>
              <a:ext uri="{FF2B5EF4-FFF2-40B4-BE49-F238E27FC236}">
                <a16:creationId xmlns:a16="http://schemas.microsoft.com/office/drawing/2014/main" id="{0F88AF67-1D6F-59BF-B02F-E02ED00920FC}"/>
              </a:ext>
            </a:extLst>
          </p:cNvPr>
          <p:cNvSpPr>
            <a:spLocks noGrp="1"/>
          </p:cNvSpPr>
          <p:nvPr>
            <p:ph type="body" sz="quarter" idx="11"/>
          </p:nvPr>
        </p:nvSpPr>
        <p:spPr>
          <a:xfrm>
            <a:off x="1123122" y="4042119"/>
            <a:ext cx="11954703" cy="2358681"/>
          </a:xfrm>
        </p:spPr>
        <p:txBody>
          <a:bodyPr/>
          <a:lstStyle/>
          <a:p>
            <a:r>
              <a:rPr lang="en-GB" dirty="0"/>
              <a:t>CluedIn Fundamentals: </a:t>
            </a:r>
            <a:r>
              <a:rPr lang="en-US" dirty="0"/>
              <a:t>Merging duplicate records</a:t>
            </a:r>
            <a:endParaRPr lang="en-US" dirty="0">
              <a:cs typeface="Arial"/>
            </a:endParaRPr>
          </a:p>
          <a:p>
            <a:endParaRPr lang="en-LT" dirty="0"/>
          </a:p>
        </p:txBody>
      </p:sp>
    </p:spTree>
    <p:extLst>
      <p:ext uri="{BB962C8B-B14F-4D97-AF65-F5344CB8AC3E}">
        <p14:creationId xmlns:p14="http://schemas.microsoft.com/office/powerpoint/2010/main" val="23374174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6CA69A5-1718-9759-7B9D-6806533FB646}"/>
              </a:ext>
            </a:extLst>
          </p:cNvPr>
          <p:cNvSpPr>
            <a:spLocks noGrp="1"/>
          </p:cNvSpPr>
          <p:nvPr>
            <p:ph type="body" sz="quarter" idx="10"/>
          </p:nvPr>
        </p:nvSpPr>
        <p:spPr>
          <a:xfrm>
            <a:off x="1229163" y="3502821"/>
            <a:ext cx="5914587" cy="1457325"/>
          </a:xfrm>
        </p:spPr>
        <p:txBody>
          <a:bodyPr/>
          <a:lstStyle/>
          <a:p>
            <a:r>
              <a:rPr lang="en-US"/>
              <a:t>Training agenda</a:t>
            </a:r>
          </a:p>
        </p:txBody>
      </p:sp>
      <p:sp>
        <p:nvSpPr>
          <p:cNvPr id="10" name="Text Placeholder 9">
            <a:extLst>
              <a:ext uri="{FF2B5EF4-FFF2-40B4-BE49-F238E27FC236}">
                <a16:creationId xmlns:a16="http://schemas.microsoft.com/office/drawing/2014/main" id="{4D2D2AAF-947C-8B8A-79A3-570FB4C4790B}"/>
              </a:ext>
            </a:extLst>
          </p:cNvPr>
          <p:cNvSpPr>
            <a:spLocks noGrp="1"/>
          </p:cNvSpPr>
          <p:nvPr>
            <p:ph type="body" sz="quarter" idx="12"/>
          </p:nvPr>
        </p:nvSpPr>
        <p:spPr>
          <a:xfrm>
            <a:off x="9274663" y="1733552"/>
            <a:ext cx="2355980" cy="2531783"/>
          </a:xfrm>
        </p:spPr>
        <p:txBody>
          <a:bodyPr>
            <a:normAutofit/>
          </a:bodyPr>
          <a:lstStyle/>
          <a:p>
            <a:r>
              <a:rPr lang="en-GB" dirty="0"/>
              <a:t>Review data ingestion outcomes</a:t>
            </a:r>
            <a:endParaRPr lang="en-LT" dirty="0"/>
          </a:p>
        </p:txBody>
      </p:sp>
      <p:sp>
        <p:nvSpPr>
          <p:cNvPr id="11" name="Text Placeholder 10">
            <a:extLst>
              <a:ext uri="{FF2B5EF4-FFF2-40B4-BE49-F238E27FC236}">
                <a16:creationId xmlns:a16="http://schemas.microsoft.com/office/drawing/2014/main" id="{54FD894A-19D0-2225-B4C5-0F9F40B4A291}"/>
              </a:ext>
            </a:extLst>
          </p:cNvPr>
          <p:cNvSpPr>
            <a:spLocks noGrp="1"/>
          </p:cNvSpPr>
          <p:nvPr>
            <p:ph type="body" sz="quarter" idx="13"/>
          </p:nvPr>
        </p:nvSpPr>
        <p:spPr>
          <a:xfrm>
            <a:off x="9295882" y="6271430"/>
            <a:ext cx="2355980" cy="2531783"/>
          </a:xfrm>
        </p:spPr>
        <p:txBody>
          <a:bodyPr/>
          <a:lstStyle/>
          <a:p>
            <a:r>
              <a:rPr lang="en-GB" dirty="0"/>
              <a:t>Learn about merging by identifiers</a:t>
            </a:r>
            <a:endParaRPr lang="en-US" dirty="0"/>
          </a:p>
        </p:txBody>
      </p:sp>
      <p:sp>
        <p:nvSpPr>
          <p:cNvPr id="12" name="Text Placeholder 11">
            <a:extLst>
              <a:ext uri="{FF2B5EF4-FFF2-40B4-BE49-F238E27FC236}">
                <a16:creationId xmlns:a16="http://schemas.microsoft.com/office/drawing/2014/main" id="{A2E86321-567D-23DA-0AAA-64A8D80CC8D6}"/>
              </a:ext>
            </a:extLst>
          </p:cNvPr>
          <p:cNvSpPr>
            <a:spLocks noGrp="1"/>
          </p:cNvSpPr>
          <p:nvPr>
            <p:ph type="body" sz="quarter" idx="14"/>
          </p:nvPr>
        </p:nvSpPr>
        <p:spPr>
          <a:xfrm>
            <a:off x="13293527" y="2494259"/>
            <a:ext cx="2355980" cy="2531783"/>
          </a:xfrm>
        </p:spPr>
        <p:txBody>
          <a:bodyPr/>
          <a:lstStyle/>
          <a:p>
            <a:r>
              <a:rPr lang="en-GB" dirty="0"/>
              <a:t>Explore the concept of primary identifiers</a:t>
            </a:r>
            <a:endParaRPr lang="en-LT" dirty="0"/>
          </a:p>
        </p:txBody>
      </p:sp>
      <p:sp>
        <p:nvSpPr>
          <p:cNvPr id="14" name="Text Placeholder 13">
            <a:extLst>
              <a:ext uri="{FF2B5EF4-FFF2-40B4-BE49-F238E27FC236}">
                <a16:creationId xmlns:a16="http://schemas.microsoft.com/office/drawing/2014/main" id="{D59691D2-E896-AE79-5987-A3D5F9C60DBF}"/>
              </a:ext>
            </a:extLst>
          </p:cNvPr>
          <p:cNvSpPr>
            <a:spLocks noGrp="1"/>
          </p:cNvSpPr>
          <p:nvPr>
            <p:ph type="body" sz="quarter" idx="16"/>
          </p:nvPr>
        </p:nvSpPr>
        <p:spPr>
          <a:xfrm>
            <a:off x="13293527" y="6849443"/>
            <a:ext cx="2355980" cy="2531783"/>
          </a:xfrm>
        </p:spPr>
        <p:txBody>
          <a:bodyPr>
            <a:normAutofit/>
          </a:bodyPr>
          <a:lstStyle/>
          <a:p>
            <a:r>
              <a:rPr lang="en-GB" dirty="0"/>
              <a:t>Demo of merging duplicates from CRM and ERP</a:t>
            </a:r>
            <a:endParaRPr lang="en-US" dirty="0"/>
          </a:p>
        </p:txBody>
      </p:sp>
    </p:spTree>
    <p:extLst>
      <p:ext uri="{BB962C8B-B14F-4D97-AF65-F5344CB8AC3E}">
        <p14:creationId xmlns:p14="http://schemas.microsoft.com/office/powerpoint/2010/main" val="2679743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lgGrid">
          <a:fgClr>
            <a:srgbClr val="E0EAFF"/>
          </a:fgClr>
          <a:bgClr>
            <a:schemeClr val="bg1"/>
          </a:bgClr>
        </a:pattFill>
        <a:effectLst/>
      </p:bgPr>
    </p:bg>
    <p:spTree>
      <p:nvGrpSpPr>
        <p:cNvPr id="1" name="">
          <a:extLst>
            <a:ext uri="{FF2B5EF4-FFF2-40B4-BE49-F238E27FC236}">
              <a16:creationId xmlns:a16="http://schemas.microsoft.com/office/drawing/2014/main" id="{3B73EF65-DAF0-2015-8025-48C2F1E0B64A}"/>
            </a:ext>
          </a:extLst>
        </p:cNvPr>
        <p:cNvGrpSpPr/>
        <p:nvPr/>
      </p:nvGrpSpPr>
      <p:grpSpPr>
        <a:xfrm>
          <a:off x="0" y="0"/>
          <a:ext cx="0" cy="0"/>
          <a:chOff x="0" y="0"/>
          <a:chExt cx="0" cy="0"/>
        </a:xfrm>
      </p:grpSpPr>
      <p:pic>
        <p:nvPicPr>
          <p:cNvPr id="3" name="Picture 2" descr="People discussing in office">
            <a:extLst>
              <a:ext uri="{FF2B5EF4-FFF2-40B4-BE49-F238E27FC236}">
                <a16:creationId xmlns:a16="http://schemas.microsoft.com/office/drawing/2014/main" id="{A52AF1EF-49C5-6962-B742-CCF1A8855B6C}"/>
              </a:ext>
            </a:extLst>
          </p:cNvPr>
          <p:cNvPicPr>
            <a:picLocks noChangeAspect="1"/>
          </p:cNvPicPr>
          <p:nvPr/>
        </p:nvPicPr>
        <p:blipFill>
          <a:blip r:embed="rId2">
            <a:extLst>
              <a:ext uri="{28A0092B-C50C-407E-A947-70E740481C1C}">
                <a14:useLocalDpi xmlns:a14="http://schemas.microsoft.com/office/drawing/2010/main" val="0"/>
              </a:ext>
            </a:extLst>
          </a:blip>
          <a:srcRect l="24854" r="14094"/>
          <a:stretch/>
        </p:blipFill>
        <p:spPr>
          <a:xfrm>
            <a:off x="-1" y="0"/>
            <a:ext cx="9420506" cy="10287000"/>
          </a:xfrm>
          <a:prstGeom prst="rect">
            <a:avLst/>
          </a:prstGeom>
        </p:spPr>
      </p:pic>
      <p:sp>
        <p:nvSpPr>
          <p:cNvPr id="4" name="Rectangle 3">
            <a:extLst>
              <a:ext uri="{FF2B5EF4-FFF2-40B4-BE49-F238E27FC236}">
                <a16:creationId xmlns:a16="http://schemas.microsoft.com/office/drawing/2014/main" id="{0161C7B5-7C06-7231-512A-11271CA8978A}"/>
              </a:ext>
            </a:extLst>
          </p:cNvPr>
          <p:cNvSpPr/>
          <p:nvPr/>
        </p:nvSpPr>
        <p:spPr>
          <a:xfrm>
            <a:off x="2" y="4087863"/>
            <a:ext cx="9420506" cy="6223818"/>
          </a:xfrm>
          <a:prstGeom prst="rect">
            <a:avLst/>
          </a:prstGeom>
          <a:gradFill>
            <a:gsLst>
              <a:gs pos="8000">
                <a:schemeClr val="bg2">
                  <a:lumMod val="10000"/>
                  <a:alpha val="87844"/>
                </a:schemeClr>
              </a:gs>
              <a:gs pos="100000">
                <a:schemeClr val="tx1">
                  <a:alpha val="0"/>
                </a:schemeClr>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8" name="Title 7">
            <a:extLst>
              <a:ext uri="{FF2B5EF4-FFF2-40B4-BE49-F238E27FC236}">
                <a16:creationId xmlns:a16="http://schemas.microsoft.com/office/drawing/2014/main" id="{BB66E9D2-218A-C293-A189-CA2D11D280EF}"/>
              </a:ext>
            </a:extLst>
          </p:cNvPr>
          <p:cNvSpPr>
            <a:spLocks noGrp="1"/>
          </p:cNvSpPr>
          <p:nvPr>
            <p:ph type="title"/>
          </p:nvPr>
        </p:nvSpPr>
        <p:spPr>
          <a:xfrm>
            <a:off x="1257299" y="6645749"/>
            <a:ext cx="5756859" cy="2619696"/>
          </a:xfrm>
        </p:spPr>
        <p:txBody>
          <a:bodyPr>
            <a:normAutofit fontScale="90000"/>
          </a:bodyPr>
          <a:lstStyle/>
          <a:p>
            <a:r>
              <a:rPr lang="en-US" sz="6600" b="1" dirty="0">
                <a:solidFill>
                  <a:schemeClr val="bg1"/>
                </a:solidFill>
              </a:rPr>
              <a:t>Data ingestion outcomes</a:t>
            </a:r>
          </a:p>
        </p:txBody>
      </p:sp>
      <p:sp>
        <p:nvSpPr>
          <p:cNvPr id="9" name="Content Placeholder 8">
            <a:extLst>
              <a:ext uri="{FF2B5EF4-FFF2-40B4-BE49-F238E27FC236}">
                <a16:creationId xmlns:a16="http://schemas.microsoft.com/office/drawing/2014/main" id="{DE016392-9BF5-C7CE-F7E0-331D8F49B014}"/>
              </a:ext>
            </a:extLst>
          </p:cNvPr>
          <p:cNvSpPr>
            <a:spLocks noGrp="1"/>
          </p:cNvSpPr>
          <p:nvPr>
            <p:ph idx="1"/>
          </p:nvPr>
        </p:nvSpPr>
        <p:spPr>
          <a:xfrm>
            <a:off x="10187372" y="923082"/>
            <a:ext cx="7373173" cy="6695865"/>
          </a:xfrm>
        </p:spPr>
        <p:txBody>
          <a:bodyPr>
            <a:normAutofit/>
          </a:bodyPr>
          <a:lstStyle/>
          <a:p>
            <a:pPr marL="0" indent="0">
              <a:spcAft>
                <a:spcPts val="1800"/>
              </a:spcAft>
              <a:buNone/>
            </a:pPr>
            <a:r>
              <a:rPr lang="en-GB" sz="2400" b="1" dirty="0">
                <a:latin typeface="Arial"/>
                <a:cs typeface="Arial"/>
              </a:rPr>
              <a:t>As a result of ingesting CRM and ERP records, we now have</a:t>
            </a:r>
            <a:r>
              <a:rPr lang="en-GB" sz="2400" b="1">
                <a:solidFill>
                  <a:schemeClr val="tx1"/>
                </a:solidFill>
                <a:latin typeface="Arial"/>
                <a:cs typeface="Arial"/>
              </a:rPr>
              <a:t> </a:t>
            </a:r>
            <a:r>
              <a:rPr lang="en-GB" sz="2400" b="1">
                <a:solidFill>
                  <a:schemeClr val="tx1"/>
                </a:solidFill>
                <a:highlight>
                  <a:srgbClr val="2EF2A2"/>
                </a:highlight>
                <a:latin typeface="Arial"/>
                <a:cs typeface="Arial"/>
              </a:rPr>
              <a:t>20,000</a:t>
            </a:r>
            <a:r>
              <a:rPr lang="en-GB" sz="2400" b="1">
                <a:solidFill>
                  <a:schemeClr val="tx1"/>
                </a:solidFill>
                <a:latin typeface="Arial"/>
                <a:cs typeface="Arial"/>
              </a:rPr>
              <a:t> </a:t>
            </a:r>
            <a:r>
              <a:rPr lang="en-GB" sz="2400" b="1" dirty="0">
                <a:latin typeface="Arial"/>
                <a:cs typeface="Arial"/>
              </a:rPr>
              <a:t>Customer golden records in the system.</a:t>
            </a:r>
          </a:p>
          <a:p>
            <a:pPr marL="0" indent="0">
              <a:spcBef>
                <a:spcPts val="450"/>
              </a:spcBef>
              <a:spcAft>
                <a:spcPts val="1800"/>
              </a:spcAft>
              <a:buNone/>
            </a:pPr>
            <a:endParaRPr lang="en-GB" sz="2400" dirty="0">
              <a:latin typeface="Arial"/>
              <a:cs typeface="Arial"/>
            </a:endParaRPr>
          </a:p>
          <a:p>
            <a:pPr marL="0" indent="0">
              <a:spcBef>
                <a:spcPts val="450"/>
              </a:spcBef>
              <a:spcAft>
                <a:spcPts val="1800"/>
              </a:spcAft>
              <a:buNone/>
            </a:pPr>
            <a:endParaRPr lang="en-GB" sz="2400" dirty="0">
              <a:latin typeface="Arial"/>
              <a:cs typeface="Arial"/>
            </a:endParaRPr>
          </a:p>
          <a:p>
            <a:pPr marL="0" indent="0">
              <a:spcBef>
                <a:spcPts val="450"/>
              </a:spcBef>
              <a:spcAft>
                <a:spcPts val="1800"/>
              </a:spcAft>
              <a:buNone/>
            </a:pPr>
            <a:endParaRPr lang="en-GB" sz="2400" dirty="0">
              <a:latin typeface="Arial"/>
              <a:cs typeface="Arial"/>
            </a:endParaRPr>
          </a:p>
          <a:p>
            <a:pPr marL="0" indent="0">
              <a:spcBef>
                <a:spcPts val="450"/>
              </a:spcBef>
              <a:spcAft>
                <a:spcPts val="1800"/>
              </a:spcAft>
              <a:buNone/>
            </a:pPr>
            <a:endParaRPr lang="en-GB" sz="2400" dirty="0">
              <a:latin typeface="Arial"/>
              <a:cs typeface="Arial"/>
            </a:endParaRPr>
          </a:p>
        </p:txBody>
      </p:sp>
      <p:grpSp>
        <p:nvGrpSpPr>
          <p:cNvPr id="14" name="Group 13">
            <a:extLst>
              <a:ext uri="{FF2B5EF4-FFF2-40B4-BE49-F238E27FC236}">
                <a16:creationId xmlns:a16="http://schemas.microsoft.com/office/drawing/2014/main" id="{33A1CF3B-F519-0ACD-F396-10A7C18E8C52}"/>
              </a:ext>
            </a:extLst>
          </p:cNvPr>
          <p:cNvGrpSpPr/>
          <p:nvPr/>
        </p:nvGrpSpPr>
        <p:grpSpPr>
          <a:xfrm>
            <a:off x="8398953" y="9067527"/>
            <a:ext cx="1275441" cy="1244154"/>
            <a:chOff x="5599301" y="6045018"/>
            <a:chExt cx="850294" cy="829436"/>
          </a:xfrm>
        </p:grpSpPr>
        <p:sp>
          <p:nvSpPr>
            <p:cNvPr id="15" name="Rectangle 14">
              <a:extLst>
                <a:ext uri="{FF2B5EF4-FFF2-40B4-BE49-F238E27FC236}">
                  <a16:creationId xmlns:a16="http://schemas.microsoft.com/office/drawing/2014/main" id="{859D724F-438A-E085-2B91-0E15CA258447}"/>
                </a:ext>
              </a:extLst>
            </p:cNvPr>
            <p:cNvSpPr/>
            <p:nvPr/>
          </p:nvSpPr>
          <p:spPr>
            <a:xfrm>
              <a:off x="5599301" y="6193417"/>
              <a:ext cx="681037" cy="68103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grpSp>
          <p:nvGrpSpPr>
            <p:cNvPr id="16" name="Group 15">
              <a:extLst>
                <a:ext uri="{FF2B5EF4-FFF2-40B4-BE49-F238E27FC236}">
                  <a16:creationId xmlns:a16="http://schemas.microsoft.com/office/drawing/2014/main" id="{124143E5-CF87-5981-F554-800D09A56B8D}"/>
                </a:ext>
              </a:extLst>
            </p:cNvPr>
            <p:cNvGrpSpPr/>
            <p:nvPr/>
          </p:nvGrpSpPr>
          <p:grpSpPr>
            <a:xfrm rot="2700000">
              <a:off x="5666337" y="6035611"/>
              <a:ext cx="773851" cy="792665"/>
              <a:chOff x="7900738" y="1085921"/>
              <a:chExt cx="903418" cy="925382"/>
            </a:xfrm>
          </p:grpSpPr>
          <p:pic>
            <p:nvPicPr>
              <p:cNvPr id="17" name="Graphic 16" descr="Caret Up with solid fill">
                <a:extLst>
                  <a:ext uri="{FF2B5EF4-FFF2-40B4-BE49-F238E27FC236}">
                    <a16:creationId xmlns:a16="http://schemas.microsoft.com/office/drawing/2014/main" id="{D93AA8D5-3B4B-8EE0-A97C-3BABBA8A630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00738" y="1085921"/>
                <a:ext cx="903418" cy="925382"/>
              </a:xfrm>
              <a:prstGeom prst="rect">
                <a:avLst/>
              </a:prstGeom>
            </p:spPr>
          </p:pic>
          <p:cxnSp>
            <p:nvCxnSpPr>
              <p:cNvPr id="18" name="Straight Connector 17">
                <a:extLst>
                  <a:ext uri="{FF2B5EF4-FFF2-40B4-BE49-F238E27FC236}">
                    <a16:creationId xmlns:a16="http://schemas.microsoft.com/office/drawing/2014/main" id="{6979D7FF-4509-0511-0541-A6E8DE531875}"/>
                  </a:ext>
                </a:extLst>
              </p:cNvPr>
              <p:cNvCxnSpPr/>
              <p:nvPr/>
            </p:nvCxnSpPr>
            <p:spPr>
              <a:xfrm>
                <a:off x="8357937" y="1426568"/>
                <a:ext cx="0" cy="584734"/>
              </a:xfrm>
              <a:prstGeom prst="line">
                <a:avLst/>
              </a:prstGeom>
              <a:ln w="57150"/>
            </p:spPr>
            <p:style>
              <a:lnRef idx="1">
                <a:schemeClr val="dk1"/>
              </a:lnRef>
              <a:fillRef idx="0">
                <a:schemeClr val="dk1"/>
              </a:fillRef>
              <a:effectRef idx="0">
                <a:schemeClr val="dk1"/>
              </a:effectRef>
              <a:fontRef idx="minor">
                <a:schemeClr val="tx1"/>
              </a:fontRef>
            </p:style>
          </p:cxnSp>
        </p:grpSp>
      </p:grpSp>
      <p:pic>
        <p:nvPicPr>
          <p:cNvPr id="13" name="Picture 12" descr="A screenshot of a computer&#10;&#10;Description automatically generated">
            <a:extLst>
              <a:ext uri="{FF2B5EF4-FFF2-40B4-BE49-F238E27FC236}">
                <a16:creationId xmlns:a16="http://schemas.microsoft.com/office/drawing/2014/main" id="{C5A5D1E0-C635-24CB-E2EA-373ED4DAC4A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187373" y="3479641"/>
            <a:ext cx="7373174" cy="2306855"/>
          </a:xfrm>
          <a:prstGeom prst="rect">
            <a:avLst/>
          </a:prstGeom>
        </p:spPr>
      </p:pic>
      <p:pic>
        <p:nvPicPr>
          <p:cNvPr id="20" name="Picture 19" descr="A screenshot of a computer&#10;&#10;Description automatically generated">
            <a:extLst>
              <a:ext uri="{FF2B5EF4-FFF2-40B4-BE49-F238E27FC236}">
                <a16:creationId xmlns:a16="http://schemas.microsoft.com/office/drawing/2014/main" id="{E1CF333A-487A-2ABA-2891-EF443ED3C63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87371" y="7057063"/>
            <a:ext cx="7373176" cy="2306855"/>
          </a:xfrm>
          <a:prstGeom prst="rect">
            <a:avLst/>
          </a:prstGeom>
        </p:spPr>
      </p:pic>
      <p:sp>
        <p:nvSpPr>
          <p:cNvPr id="21" name="TextBox 20">
            <a:extLst>
              <a:ext uri="{FF2B5EF4-FFF2-40B4-BE49-F238E27FC236}">
                <a16:creationId xmlns:a16="http://schemas.microsoft.com/office/drawing/2014/main" id="{6FCC81A8-725B-BE49-6FE2-5972E90D1582}"/>
              </a:ext>
            </a:extLst>
          </p:cNvPr>
          <p:cNvSpPr txBox="1"/>
          <p:nvPr/>
        </p:nvSpPr>
        <p:spPr>
          <a:xfrm>
            <a:off x="10187370" y="2829827"/>
            <a:ext cx="5829300" cy="400110"/>
          </a:xfrm>
          <a:prstGeom prst="rect">
            <a:avLst/>
          </a:prstGeom>
          <a:noFill/>
        </p:spPr>
        <p:txBody>
          <a:bodyPr wrap="square" rtlCol="0">
            <a:spAutoFit/>
          </a:bodyPr>
          <a:lstStyle/>
          <a:p>
            <a:r>
              <a:rPr lang="en-US" sz="2000" b="1" dirty="0"/>
              <a:t>Example of </a:t>
            </a:r>
            <a:r>
              <a:rPr lang="en-US" sz="2000" b="1">
                <a:highlight>
                  <a:srgbClr val="2EF2A2"/>
                </a:highlight>
              </a:rPr>
              <a:t>CRM</a:t>
            </a:r>
            <a:r>
              <a:rPr lang="en-US" sz="2000" b="1" dirty="0"/>
              <a:t> record</a:t>
            </a:r>
          </a:p>
        </p:txBody>
      </p:sp>
      <p:sp>
        <p:nvSpPr>
          <p:cNvPr id="22" name="TextBox 21">
            <a:extLst>
              <a:ext uri="{FF2B5EF4-FFF2-40B4-BE49-F238E27FC236}">
                <a16:creationId xmlns:a16="http://schemas.microsoft.com/office/drawing/2014/main" id="{307B8768-BF6D-0CA5-BE15-1F5707F4B0B8}"/>
              </a:ext>
            </a:extLst>
          </p:cNvPr>
          <p:cNvSpPr txBox="1"/>
          <p:nvPr/>
        </p:nvSpPr>
        <p:spPr>
          <a:xfrm>
            <a:off x="10187370" y="6445694"/>
            <a:ext cx="5829300" cy="400110"/>
          </a:xfrm>
          <a:prstGeom prst="rect">
            <a:avLst/>
          </a:prstGeom>
          <a:noFill/>
        </p:spPr>
        <p:txBody>
          <a:bodyPr wrap="square" rtlCol="0">
            <a:spAutoFit/>
          </a:bodyPr>
          <a:lstStyle/>
          <a:p>
            <a:r>
              <a:rPr lang="en-US" sz="2000" b="1" dirty="0"/>
              <a:t>Example of </a:t>
            </a:r>
            <a:r>
              <a:rPr lang="en-US" sz="2000" b="1">
                <a:highlight>
                  <a:srgbClr val="2EF2A2"/>
                </a:highlight>
              </a:rPr>
              <a:t>ERP</a:t>
            </a:r>
            <a:r>
              <a:rPr lang="en-US" sz="2000" b="1" dirty="0"/>
              <a:t> record</a:t>
            </a:r>
          </a:p>
        </p:txBody>
      </p:sp>
    </p:spTree>
    <p:extLst>
      <p:ext uri="{BB962C8B-B14F-4D97-AF65-F5344CB8AC3E}">
        <p14:creationId xmlns:p14="http://schemas.microsoft.com/office/powerpoint/2010/main" val="4058737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64D9EF4-85A3-BA09-01FD-D811E0029AEE}"/>
              </a:ext>
            </a:extLst>
          </p:cNvPr>
          <p:cNvSpPr/>
          <p:nvPr/>
        </p:nvSpPr>
        <p:spPr>
          <a:xfrm>
            <a:off x="7058047" y="0"/>
            <a:ext cx="11229953" cy="10287000"/>
          </a:xfrm>
          <a:prstGeom prst="rect">
            <a:avLst/>
          </a:prstGeom>
          <a:gradFill flip="none" rotWithShape="1">
            <a:gsLst>
              <a:gs pos="0">
                <a:schemeClr val="accent1"/>
              </a:gs>
              <a:gs pos="35000">
                <a:schemeClr val="accent2">
                  <a:lumMod val="0"/>
                  <a:lumOff val="100000"/>
                </a:schemeClr>
              </a:gs>
              <a:gs pos="100000">
                <a:schemeClr val="accent3"/>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a:p>
        </p:txBody>
      </p:sp>
      <p:sp>
        <p:nvSpPr>
          <p:cNvPr id="17" name="Rectangle 16">
            <a:extLst>
              <a:ext uri="{FF2B5EF4-FFF2-40B4-BE49-F238E27FC236}">
                <a16:creationId xmlns:a16="http://schemas.microsoft.com/office/drawing/2014/main" id="{1186BFDF-3F8A-9D49-D995-B85951A5E05D}"/>
              </a:ext>
            </a:extLst>
          </p:cNvPr>
          <p:cNvSpPr/>
          <p:nvPr/>
        </p:nvSpPr>
        <p:spPr>
          <a:xfrm>
            <a:off x="7886698" y="2770569"/>
            <a:ext cx="9252490" cy="47416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a:p>
        </p:txBody>
      </p:sp>
      <p:sp>
        <p:nvSpPr>
          <p:cNvPr id="2" name="Title 1">
            <a:extLst>
              <a:ext uri="{FF2B5EF4-FFF2-40B4-BE49-F238E27FC236}">
                <a16:creationId xmlns:a16="http://schemas.microsoft.com/office/drawing/2014/main" id="{D6C1F651-1E46-8974-3842-BD8B928FCB7F}"/>
              </a:ext>
            </a:extLst>
          </p:cNvPr>
          <p:cNvSpPr>
            <a:spLocks noGrp="1"/>
          </p:cNvSpPr>
          <p:nvPr>
            <p:ph type="title"/>
          </p:nvPr>
        </p:nvSpPr>
        <p:spPr>
          <a:xfrm>
            <a:off x="652584" y="2770569"/>
            <a:ext cx="6088897" cy="1972685"/>
          </a:xfrm>
        </p:spPr>
        <p:txBody>
          <a:bodyPr>
            <a:normAutofit/>
          </a:bodyPr>
          <a:lstStyle/>
          <a:p>
            <a:pPr>
              <a:lnSpc>
                <a:spcPct val="100000"/>
              </a:lnSpc>
            </a:pPr>
            <a:r>
              <a:rPr lang="en-US" sz="4800" b="1"/>
              <a:t>What is a primary identifier?</a:t>
            </a:r>
          </a:p>
        </p:txBody>
      </p:sp>
      <p:sp>
        <p:nvSpPr>
          <p:cNvPr id="9" name="Content Placeholder 8">
            <a:extLst>
              <a:ext uri="{FF2B5EF4-FFF2-40B4-BE49-F238E27FC236}">
                <a16:creationId xmlns:a16="http://schemas.microsoft.com/office/drawing/2014/main" id="{48E83195-D3DF-F8BE-9E23-3A860A0C24E7}"/>
              </a:ext>
            </a:extLst>
          </p:cNvPr>
          <p:cNvSpPr>
            <a:spLocks noGrp="1"/>
          </p:cNvSpPr>
          <p:nvPr>
            <p:ph idx="1"/>
          </p:nvPr>
        </p:nvSpPr>
        <p:spPr>
          <a:xfrm>
            <a:off x="720895" y="4880767"/>
            <a:ext cx="5952273" cy="2284055"/>
          </a:xfrm>
        </p:spPr>
        <p:txBody>
          <a:bodyPr/>
          <a:lstStyle/>
          <a:p>
            <a:pPr marL="0" indent="0">
              <a:lnSpc>
                <a:spcPts val="3220"/>
              </a:lnSpc>
              <a:spcBef>
                <a:spcPts val="0"/>
              </a:spcBef>
              <a:buNone/>
            </a:pPr>
            <a:r>
              <a:rPr lang="en-GB" dirty="0"/>
              <a:t>A primary identifier is the mechanism CluedIn uses to establish the uniqueness of a golden record. During processing, when two records share the same primary identifier, CluedIn merges them into a single golden record.</a:t>
            </a:r>
            <a:endParaRPr lang="en-US"/>
          </a:p>
        </p:txBody>
      </p:sp>
      <p:sp>
        <p:nvSpPr>
          <p:cNvPr id="4" name="Slide Number Placeholder 3">
            <a:extLst>
              <a:ext uri="{FF2B5EF4-FFF2-40B4-BE49-F238E27FC236}">
                <a16:creationId xmlns:a16="http://schemas.microsoft.com/office/drawing/2014/main" id="{CA3323C3-2FA1-433B-CA71-EEE8DC260BB9}"/>
              </a:ext>
            </a:extLst>
          </p:cNvPr>
          <p:cNvSpPr>
            <a:spLocks noGrp="1"/>
          </p:cNvSpPr>
          <p:nvPr>
            <p:ph type="sldNum" sz="quarter" idx="12"/>
          </p:nvPr>
        </p:nvSpPr>
        <p:spPr/>
        <p:txBody>
          <a:bodyPr/>
          <a:lstStyle/>
          <a:p>
            <a:fld id="{B7BD53AE-7240-4391-874D-1B91F412B7AB}" type="slidenum">
              <a:rPr lang="en-US" smtClean="0"/>
              <a:t>4</a:t>
            </a:fld>
            <a:endParaRPr lang="en-US" dirty="0"/>
          </a:p>
        </p:txBody>
      </p:sp>
      <p:grpSp>
        <p:nvGrpSpPr>
          <p:cNvPr id="15" name="Group 14">
            <a:extLst>
              <a:ext uri="{FF2B5EF4-FFF2-40B4-BE49-F238E27FC236}">
                <a16:creationId xmlns:a16="http://schemas.microsoft.com/office/drawing/2014/main" id="{EDB2CADD-1072-A168-85CF-4DBEF5378216}"/>
              </a:ext>
            </a:extLst>
          </p:cNvPr>
          <p:cNvGrpSpPr/>
          <p:nvPr/>
        </p:nvGrpSpPr>
        <p:grpSpPr>
          <a:xfrm>
            <a:off x="8474451" y="3122177"/>
            <a:ext cx="8013026" cy="4042646"/>
            <a:chOff x="5109352" y="3894132"/>
            <a:chExt cx="8013026" cy="4042646"/>
          </a:xfrm>
        </p:grpSpPr>
        <p:sp>
          <p:nvSpPr>
            <p:cNvPr id="3" name="TextBox 2">
              <a:extLst>
                <a:ext uri="{FF2B5EF4-FFF2-40B4-BE49-F238E27FC236}">
                  <a16:creationId xmlns:a16="http://schemas.microsoft.com/office/drawing/2014/main" id="{E9172CEC-E844-0B8C-32BD-68417BD7FD35}"/>
                </a:ext>
              </a:extLst>
            </p:cNvPr>
            <p:cNvSpPr txBox="1"/>
            <p:nvPr/>
          </p:nvSpPr>
          <p:spPr>
            <a:xfrm>
              <a:off x="5317331" y="5561669"/>
              <a:ext cx="7653337" cy="584775"/>
            </a:xfrm>
            <a:prstGeom prst="rect">
              <a:avLst/>
            </a:prstGeom>
            <a:noFill/>
          </p:spPr>
          <p:txBody>
            <a:bodyPr wrap="square" rtlCol="0">
              <a:spAutoFit/>
            </a:bodyPr>
            <a:lstStyle/>
            <a:p>
              <a:r>
                <a:rPr lang="en-US" sz="3200"/>
                <a:t>/Customer#crmcustomercsv:CUST00001</a:t>
              </a:r>
            </a:p>
          </p:txBody>
        </p:sp>
        <p:sp>
          <p:nvSpPr>
            <p:cNvPr id="5" name="Right Brace 4">
              <a:extLst>
                <a:ext uri="{FF2B5EF4-FFF2-40B4-BE49-F238E27FC236}">
                  <a16:creationId xmlns:a16="http://schemas.microsoft.com/office/drawing/2014/main" id="{2CEE985D-2B88-4181-B849-45B131AADA35}"/>
                </a:ext>
              </a:extLst>
            </p:cNvPr>
            <p:cNvSpPr/>
            <p:nvPr/>
          </p:nvSpPr>
          <p:spPr>
            <a:xfrm rot="5400000">
              <a:off x="6112673" y="5504192"/>
              <a:ext cx="584775" cy="1978820"/>
            </a:xfrm>
            <a:prstGeom prst="rightBrace">
              <a:avLst/>
            </a:prstGeom>
            <a:ln w="158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Right Brace 5">
              <a:extLst>
                <a:ext uri="{FF2B5EF4-FFF2-40B4-BE49-F238E27FC236}">
                  <a16:creationId xmlns:a16="http://schemas.microsoft.com/office/drawing/2014/main" id="{F442C244-1BEE-29BB-D757-5EED9E7F9888}"/>
                </a:ext>
              </a:extLst>
            </p:cNvPr>
            <p:cNvSpPr/>
            <p:nvPr/>
          </p:nvSpPr>
          <p:spPr>
            <a:xfrm rot="5400000">
              <a:off x="11458236" y="5328327"/>
              <a:ext cx="584775" cy="2330552"/>
            </a:xfrm>
            <a:prstGeom prst="rightBrace">
              <a:avLst/>
            </a:prstGeom>
            <a:ln w="158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ight Brace 6">
              <a:extLst>
                <a:ext uri="{FF2B5EF4-FFF2-40B4-BE49-F238E27FC236}">
                  <a16:creationId xmlns:a16="http://schemas.microsoft.com/office/drawing/2014/main" id="{4E50CD0A-7D05-965B-8A7E-4395ECB1FCFC}"/>
                </a:ext>
              </a:extLst>
            </p:cNvPr>
            <p:cNvSpPr/>
            <p:nvPr/>
          </p:nvSpPr>
          <p:spPr>
            <a:xfrm rot="16200000">
              <a:off x="8747300" y="3808024"/>
              <a:ext cx="584775" cy="2996685"/>
            </a:xfrm>
            <a:prstGeom prst="rightBrace">
              <a:avLst/>
            </a:prstGeom>
            <a:ln w="158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Flowchart: Connector 7">
              <a:extLst>
                <a:ext uri="{FF2B5EF4-FFF2-40B4-BE49-F238E27FC236}">
                  <a16:creationId xmlns:a16="http://schemas.microsoft.com/office/drawing/2014/main" id="{4208338B-5298-8734-52D6-3BF5018532FE}"/>
                </a:ext>
              </a:extLst>
            </p:cNvPr>
            <p:cNvSpPr/>
            <p:nvPr/>
          </p:nvSpPr>
          <p:spPr>
            <a:xfrm>
              <a:off x="6130740" y="6834786"/>
              <a:ext cx="548640" cy="548640"/>
            </a:xfrm>
            <a:prstGeom prst="flowChartConnector">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1</a:t>
              </a:r>
            </a:p>
          </p:txBody>
        </p:sp>
        <p:sp>
          <p:nvSpPr>
            <p:cNvPr id="10" name="Flowchart: Connector 9">
              <a:extLst>
                <a:ext uri="{FF2B5EF4-FFF2-40B4-BE49-F238E27FC236}">
                  <a16:creationId xmlns:a16="http://schemas.microsoft.com/office/drawing/2014/main" id="{882A3ECE-2D17-D057-2451-33AB0F852ABB}"/>
                </a:ext>
              </a:extLst>
            </p:cNvPr>
            <p:cNvSpPr/>
            <p:nvPr/>
          </p:nvSpPr>
          <p:spPr>
            <a:xfrm>
              <a:off x="8765367" y="4410568"/>
              <a:ext cx="548640" cy="548640"/>
            </a:xfrm>
            <a:prstGeom prst="flowChartConnector">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2</a:t>
              </a:r>
            </a:p>
          </p:txBody>
        </p:sp>
        <p:sp>
          <p:nvSpPr>
            <p:cNvPr id="11" name="Flowchart: Connector 10">
              <a:extLst>
                <a:ext uri="{FF2B5EF4-FFF2-40B4-BE49-F238E27FC236}">
                  <a16:creationId xmlns:a16="http://schemas.microsoft.com/office/drawing/2014/main" id="{B6CE720F-34DD-5035-BEFE-8B3F654F2322}"/>
                </a:ext>
              </a:extLst>
            </p:cNvPr>
            <p:cNvSpPr/>
            <p:nvPr/>
          </p:nvSpPr>
          <p:spPr>
            <a:xfrm>
              <a:off x="11476303" y="6834786"/>
              <a:ext cx="548640" cy="548640"/>
            </a:xfrm>
            <a:prstGeom prst="flowChartConnector">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3</a:t>
              </a:r>
            </a:p>
          </p:txBody>
        </p:sp>
        <p:sp>
          <p:nvSpPr>
            <p:cNvPr id="12" name="TextBox 11">
              <a:extLst>
                <a:ext uri="{FF2B5EF4-FFF2-40B4-BE49-F238E27FC236}">
                  <a16:creationId xmlns:a16="http://schemas.microsoft.com/office/drawing/2014/main" id="{F7855536-0E2E-5EAD-DB4F-D3F33654C3DF}"/>
                </a:ext>
              </a:extLst>
            </p:cNvPr>
            <p:cNvSpPr txBox="1"/>
            <p:nvPr/>
          </p:nvSpPr>
          <p:spPr>
            <a:xfrm>
              <a:off x="5109352" y="7475113"/>
              <a:ext cx="2591415" cy="461665"/>
            </a:xfrm>
            <a:prstGeom prst="rect">
              <a:avLst/>
            </a:prstGeom>
            <a:noFill/>
          </p:spPr>
          <p:txBody>
            <a:bodyPr wrap="square" rtlCol="0">
              <a:spAutoFit/>
            </a:bodyPr>
            <a:lstStyle/>
            <a:p>
              <a:pPr algn="ctr"/>
              <a:r>
                <a:rPr lang="en-US" sz="2400"/>
                <a:t>Business domain</a:t>
              </a:r>
            </a:p>
          </p:txBody>
        </p:sp>
        <p:sp>
          <p:nvSpPr>
            <p:cNvPr id="13" name="TextBox 12">
              <a:extLst>
                <a:ext uri="{FF2B5EF4-FFF2-40B4-BE49-F238E27FC236}">
                  <a16:creationId xmlns:a16="http://schemas.microsoft.com/office/drawing/2014/main" id="{7D704BA9-3972-2A37-9C53-B98FC24CB4A9}"/>
                </a:ext>
              </a:extLst>
            </p:cNvPr>
            <p:cNvSpPr txBox="1"/>
            <p:nvPr/>
          </p:nvSpPr>
          <p:spPr>
            <a:xfrm>
              <a:off x="8507387" y="3894132"/>
              <a:ext cx="1064600" cy="461665"/>
            </a:xfrm>
            <a:prstGeom prst="rect">
              <a:avLst/>
            </a:prstGeom>
            <a:noFill/>
          </p:spPr>
          <p:txBody>
            <a:bodyPr wrap="square" rtlCol="0">
              <a:spAutoFit/>
            </a:bodyPr>
            <a:lstStyle/>
            <a:p>
              <a:pPr algn="ctr"/>
              <a:r>
                <a:rPr lang="en-US" sz="2400"/>
                <a:t>Origin</a:t>
              </a:r>
            </a:p>
          </p:txBody>
        </p:sp>
        <p:sp>
          <p:nvSpPr>
            <p:cNvPr id="14" name="TextBox 13">
              <a:extLst>
                <a:ext uri="{FF2B5EF4-FFF2-40B4-BE49-F238E27FC236}">
                  <a16:creationId xmlns:a16="http://schemas.microsoft.com/office/drawing/2014/main" id="{CC91EC90-6201-AD7E-E34F-6EC511B42913}"/>
                </a:ext>
              </a:extLst>
            </p:cNvPr>
            <p:cNvSpPr txBox="1"/>
            <p:nvPr/>
          </p:nvSpPr>
          <p:spPr>
            <a:xfrm>
              <a:off x="10627555" y="7475112"/>
              <a:ext cx="2494823" cy="461665"/>
            </a:xfrm>
            <a:prstGeom prst="rect">
              <a:avLst/>
            </a:prstGeom>
            <a:noFill/>
          </p:spPr>
          <p:txBody>
            <a:bodyPr wrap="square" rtlCol="0">
              <a:spAutoFit/>
            </a:bodyPr>
            <a:lstStyle/>
            <a:p>
              <a:pPr algn="ctr"/>
              <a:r>
                <a:rPr lang="en-US" sz="2400"/>
                <a:t>Unique identifier</a:t>
              </a:r>
            </a:p>
          </p:txBody>
        </p:sp>
      </p:grpSp>
      <p:pic>
        <p:nvPicPr>
          <p:cNvPr id="18" name="Picture 16">
            <a:extLst>
              <a:ext uri="{FF2B5EF4-FFF2-40B4-BE49-F238E27FC236}">
                <a16:creationId xmlns:a16="http://schemas.microsoft.com/office/drawing/2014/main" id="{58B2CCB7-7EB8-30EB-67CE-0C0075E6C2FF}"/>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720895" y="9183036"/>
            <a:ext cx="1116623" cy="356255"/>
          </a:xfrm>
          <a:prstGeom prst="rect">
            <a:avLst/>
          </a:prstGeom>
        </p:spPr>
      </p:pic>
    </p:spTree>
    <p:extLst>
      <p:ext uri="{BB962C8B-B14F-4D97-AF65-F5344CB8AC3E}">
        <p14:creationId xmlns:p14="http://schemas.microsoft.com/office/powerpoint/2010/main" val="31783078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3D8BD1-63A2-C750-7BF2-E37A0FAE2C64}"/>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09303505-9EE1-284D-69A4-2639A957CD9D}"/>
              </a:ext>
            </a:extLst>
          </p:cNvPr>
          <p:cNvSpPr/>
          <p:nvPr/>
        </p:nvSpPr>
        <p:spPr>
          <a:xfrm>
            <a:off x="7058047" y="0"/>
            <a:ext cx="11229953" cy="10287000"/>
          </a:xfrm>
          <a:prstGeom prst="rect">
            <a:avLst/>
          </a:prstGeom>
          <a:gradFill flip="none" rotWithShape="1">
            <a:gsLst>
              <a:gs pos="0">
                <a:schemeClr val="accent1"/>
              </a:gs>
              <a:gs pos="35000">
                <a:schemeClr val="accent2">
                  <a:lumMod val="0"/>
                  <a:lumOff val="100000"/>
                </a:schemeClr>
              </a:gs>
              <a:gs pos="100000">
                <a:schemeClr val="accent3"/>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a:p>
        </p:txBody>
      </p:sp>
      <p:sp>
        <p:nvSpPr>
          <p:cNvPr id="2" name="Title 1">
            <a:extLst>
              <a:ext uri="{FF2B5EF4-FFF2-40B4-BE49-F238E27FC236}">
                <a16:creationId xmlns:a16="http://schemas.microsoft.com/office/drawing/2014/main" id="{11E3EF16-A7A4-1C79-56E3-BA9F4D68729A}"/>
              </a:ext>
            </a:extLst>
          </p:cNvPr>
          <p:cNvSpPr>
            <a:spLocks noGrp="1"/>
          </p:cNvSpPr>
          <p:nvPr>
            <p:ph type="title"/>
          </p:nvPr>
        </p:nvSpPr>
        <p:spPr>
          <a:xfrm>
            <a:off x="652584" y="2366666"/>
            <a:ext cx="6088897" cy="1972685"/>
          </a:xfrm>
        </p:spPr>
        <p:txBody>
          <a:bodyPr>
            <a:normAutofit/>
          </a:bodyPr>
          <a:lstStyle/>
          <a:p>
            <a:pPr>
              <a:lnSpc>
                <a:spcPct val="100000"/>
              </a:lnSpc>
            </a:pPr>
            <a:r>
              <a:rPr lang="en-US" sz="4800" b="1"/>
              <a:t>What is an origin?</a:t>
            </a:r>
          </a:p>
        </p:txBody>
      </p:sp>
      <p:sp>
        <p:nvSpPr>
          <p:cNvPr id="9" name="Content Placeholder 8">
            <a:extLst>
              <a:ext uri="{FF2B5EF4-FFF2-40B4-BE49-F238E27FC236}">
                <a16:creationId xmlns:a16="http://schemas.microsoft.com/office/drawing/2014/main" id="{F5497245-0CD1-9C24-5ED7-FC655A1F77BD}"/>
              </a:ext>
            </a:extLst>
          </p:cNvPr>
          <p:cNvSpPr>
            <a:spLocks noGrp="1"/>
          </p:cNvSpPr>
          <p:nvPr>
            <p:ph idx="1"/>
          </p:nvPr>
        </p:nvSpPr>
        <p:spPr>
          <a:xfrm>
            <a:off x="720895" y="4187253"/>
            <a:ext cx="5952273" cy="3255843"/>
          </a:xfrm>
        </p:spPr>
        <p:txBody>
          <a:bodyPr>
            <a:normAutofit/>
          </a:bodyPr>
          <a:lstStyle/>
          <a:p>
            <a:pPr marL="0" indent="0">
              <a:lnSpc>
                <a:spcPts val="3000"/>
              </a:lnSpc>
              <a:spcBef>
                <a:spcPts val="0"/>
              </a:spcBef>
              <a:buNone/>
            </a:pPr>
            <a:r>
              <a:rPr lang="en-GB"/>
              <a:t>The origin represents the source of a golden record. By default, when you map your data, the origin is automatically set to the name of the data source. However, in scenarios where multiple data sources use the same consistent, cross-system identifier—such as a shared Customer ID—it’s best to assign a common origin value during mapping.</a:t>
            </a:r>
          </a:p>
        </p:txBody>
      </p:sp>
      <p:sp>
        <p:nvSpPr>
          <p:cNvPr id="4" name="Slide Number Placeholder 3">
            <a:extLst>
              <a:ext uri="{FF2B5EF4-FFF2-40B4-BE49-F238E27FC236}">
                <a16:creationId xmlns:a16="http://schemas.microsoft.com/office/drawing/2014/main" id="{7C8CA03F-1A0A-43DC-3C1A-BDB4E2437AB7}"/>
              </a:ext>
            </a:extLst>
          </p:cNvPr>
          <p:cNvSpPr>
            <a:spLocks noGrp="1"/>
          </p:cNvSpPr>
          <p:nvPr>
            <p:ph type="sldNum" sz="quarter" idx="12"/>
          </p:nvPr>
        </p:nvSpPr>
        <p:spPr/>
        <p:txBody>
          <a:bodyPr/>
          <a:lstStyle/>
          <a:p>
            <a:fld id="{B7BD53AE-7240-4391-874D-1B91F412B7AB}" type="slidenum">
              <a:rPr lang="en-US" smtClean="0"/>
              <a:t>5</a:t>
            </a:fld>
            <a:endParaRPr lang="en-US"/>
          </a:p>
        </p:txBody>
      </p:sp>
      <p:pic>
        <p:nvPicPr>
          <p:cNvPr id="18" name="Picture 17" descr="A screenshot of a computer&#10;&#10;Description automatically generated">
            <a:extLst>
              <a:ext uri="{FF2B5EF4-FFF2-40B4-BE49-F238E27FC236}">
                <a16:creationId xmlns:a16="http://schemas.microsoft.com/office/drawing/2014/main" id="{57EE74EC-3A0D-A8AE-946B-C287822B3F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25404" y="3767309"/>
            <a:ext cx="9495238" cy="2752381"/>
          </a:xfrm>
          <a:prstGeom prst="rect">
            <a:avLst/>
          </a:prstGeom>
        </p:spPr>
      </p:pic>
      <p:pic>
        <p:nvPicPr>
          <p:cNvPr id="19" name="Picture 16">
            <a:extLst>
              <a:ext uri="{FF2B5EF4-FFF2-40B4-BE49-F238E27FC236}">
                <a16:creationId xmlns:a16="http://schemas.microsoft.com/office/drawing/2014/main" id="{A471A38E-D9C2-96C2-2CC3-C76254DCB3FA}"/>
              </a:ext>
            </a:extLst>
          </p:cNvPr>
          <p:cNvPicPr>
            <a:picLocks noChangeAspect="1"/>
          </p:cNvPicPr>
          <p:nvPr/>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720895" y="9183036"/>
            <a:ext cx="1116623" cy="356255"/>
          </a:xfrm>
          <a:prstGeom prst="rect">
            <a:avLst/>
          </a:prstGeom>
        </p:spPr>
      </p:pic>
    </p:spTree>
    <p:extLst>
      <p:ext uri="{BB962C8B-B14F-4D97-AF65-F5344CB8AC3E}">
        <p14:creationId xmlns:p14="http://schemas.microsoft.com/office/powerpoint/2010/main" val="2111934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9C3D46C-1825-0BA8-B2D5-C0B9CF36AC33}"/>
              </a:ext>
            </a:extLst>
          </p:cNvPr>
          <p:cNvSpPr/>
          <p:nvPr/>
        </p:nvSpPr>
        <p:spPr>
          <a:xfrm>
            <a:off x="2" y="0"/>
            <a:ext cx="9420506" cy="10311681"/>
          </a:xfrm>
          <a:prstGeom prst="rect">
            <a:avLst/>
          </a:prstGeom>
          <a:solidFill>
            <a:srgbClr val="F3F3F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pic>
        <p:nvPicPr>
          <p:cNvPr id="5" name="Picture 4">
            <a:extLst>
              <a:ext uri="{FF2B5EF4-FFF2-40B4-BE49-F238E27FC236}">
                <a16:creationId xmlns:a16="http://schemas.microsoft.com/office/drawing/2014/main" id="{1D15E772-CCDF-D75B-317E-43122707C74F}"/>
              </a:ext>
            </a:extLst>
          </p:cNvPr>
          <p:cNvPicPr>
            <a:picLocks noChangeAspect="1"/>
          </p:cNvPicPr>
          <p:nvPr/>
        </p:nvPicPr>
        <p:blipFill>
          <a:blip r:embed="rId2"/>
          <a:stretch>
            <a:fillRect/>
          </a:stretch>
        </p:blipFill>
        <p:spPr>
          <a:xfrm>
            <a:off x="390936" y="381627"/>
            <a:ext cx="8708483" cy="6699504"/>
          </a:xfrm>
          <a:prstGeom prst="rect">
            <a:avLst/>
          </a:prstGeom>
        </p:spPr>
      </p:pic>
      <p:sp>
        <p:nvSpPr>
          <p:cNvPr id="6" name="Rectangle 5">
            <a:extLst>
              <a:ext uri="{FF2B5EF4-FFF2-40B4-BE49-F238E27FC236}">
                <a16:creationId xmlns:a16="http://schemas.microsoft.com/office/drawing/2014/main" id="{FF06D135-D837-7577-C6FB-CE0E64C91D7A}"/>
              </a:ext>
            </a:extLst>
          </p:cNvPr>
          <p:cNvSpPr/>
          <p:nvPr/>
        </p:nvSpPr>
        <p:spPr>
          <a:xfrm>
            <a:off x="-3483" y="2552337"/>
            <a:ext cx="9445970" cy="7759344"/>
          </a:xfrm>
          <a:prstGeom prst="rect">
            <a:avLst/>
          </a:prstGeom>
          <a:gradFill>
            <a:gsLst>
              <a:gs pos="8000">
                <a:schemeClr val="bg2">
                  <a:lumMod val="10000"/>
                  <a:alpha val="87844"/>
                </a:schemeClr>
              </a:gs>
              <a:gs pos="100000">
                <a:schemeClr val="tx1">
                  <a:alpha val="0"/>
                </a:schemeClr>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7" name="Title 7">
            <a:extLst>
              <a:ext uri="{FF2B5EF4-FFF2-40B4-BE49-F238E27FC236}">
                <a16:creationId xmlns:a16="http://schemas.microsoft.com/office/drawing/2014/main" id="{6104F411-9F02-8256-1461-F533E2453443}"/>
              </a:ext>
            </a:extLst>
          </p:cNvPr>
          <p:cNvSpPr txBox="1">
            <a:spLocks/>
          </p:cNvSpPr>
          <p:nvPr/>
        </p:nvSpPr>
        <p:spPr>
          <a:xfrm>
            <a:off x="1006409" y="6272213"/>
            <a:ext cx="7658102" cy="3017045"/>
          </a:xfrm>
          <a:prstGeom prst="rect">
            <a:avLst/>
          </a:prstGeom>
        </p:spPr>
        <p:txBody>
          <a:bodyPr vert="horz" lIns="137160" tIns="68580" rIns="137160" bIns="68580" rtlCol="0" anchor="ctr">
            <a:normAutofit/>
          </a:bodyPr>
          <a:lstStyle>
            <a:lvl1pPr algn="l" defTabSz="914400" rtl="0" eaLnBrk="1" latinLnBrk="0" hangingPunct="1">
              <a:lnSpc>
                <a:spcPct val="90000"/>
              </a:lnSpc>
              <a:spcBef>
                <a:spcPct val="0"/>
              </a:spcBef>
              <a:buNone/>
              <a:defRPr sz="2800" kern="1200">
                <a:solidFill>
                  <a:srgbClr val="000000"/>
                </a:solidFill>
                <a:latin typeface="+mj-lt"/>
                <a:ea typeface="+mj-ea"/>
                <a:cs typeface="+mj-cs"/>
              </a:defRPr>
            </a:lvl1pPr>
          </a:lstStyle>
          <a:p>
            <a:r>
              <a:rPr lang="en-US" sz="6600" b="1" dirty="0">
                <a:solidFill>
                  <a:schemeClr val="bg1"/>
                </a:solidFill>
              </a:rPr>
              <a:t>How to merge duplicate CRM and ERP records?</a:t>
            </a:r>
          </a:p>
        </p:txBody>
      </p:sp>
      <p:sp>
        <p:nvSpPr>
          <p:cNvPr id="24" name="Rectangle: Rounded Corners 14">
            <a:extLst>
              <a:ext uri="{FF2B5EF4-FFF2-40B4-BE49-F238E27FC236}">
                <a16:creationId xmlns:a16="http://schemas.microsoft.com/office/drawing/2014/main" id="{03DE1F11-17D9-E450-3284-9596F03F8E1F}"/>
              </a:ext>
            </a:extLst>
          </p:cNvPr>
          <p:cNvSpPr/>
          <p:nvPr/>
        </p:nvSpPr>
        <p:spPr>
          <a:xfrm>
            <a:off x="10258358" y="5446974"/>
            <a:ext cx="6124644" cy="1025136"/>
          </a:xfrm>
          <a:prstGeom prst="roundRect">
            <a:avLst>
              <a:gd name="adj" fmla="val 7703"/>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3000">
              <a:solidFill>
                <a:schemeClr val="tx1"/>
              </a:solidFill>
            </a:endParaRPr>
          </a:p>
        </p:txBody>
      </p:sp>
      <p:sp>
        <p:nvSpPr>
          <p:cNvPr id="25" name="Rectangle: Rounded Corners 14">
            <a:extLst>
              <a:ext uri="{FF2B5EF4-FFF2-40B4-BE49-F238E27FC236}">
                <a16:creationId xmlns:a16="http://schemas.microsoft.com/office/drawing/2014/main" id="{B845AB54-1F83-BA3C-B299-A6C487866BA2}"/>
              </a:ext>
            </a:extLst>
          </p:cNvPr>
          <p:cNvSpPr/>
          <p:nvPr/>
        </p:nvSpPr>
        <p:spPr>
          <a:xfrm>
            <a:off x="10258358" y="6725253"/>
            <a:ext cx="6124644" cy="1025136"/>
          </a:xfrm>
          <a:prstGeom prst="roundRect">
            <a:avLst>
              <a:gd name="adj" fmla="val 7703"/>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3000">
              <a:solidFill>
                <a:schemeClr val="tx1"/>
              </a:solidFill>
            </a:endParaRPr>
          </a:p>
        </p:txBody>
      </p:sp>
      <p:sp>
        <p:nvSpPr>
          <p:cNvPr id="3" name="Content Placeholder 2">
            <a:extLst>
              <a:ext uri="{FF2B5EF4-FFF2-40B4-BE49-F238E27FC236}">
                <a16:creationId xmlns:a16="http://schemas.microsoft.com/office/drawing/2014/main" id="{00C12965-5E0D-12F4-5810-F6D4E813E501}"/>
              </a:ext>
            </a:extLst>
          </p:cNvPr>
          <p:cNvSpPr>
            <a:spLocks noGrp="1"/>
          </p:cNvSpPr>
          <p:nvPr>
            <p:ph idx="1"/>
          </p:nvPr>
        </p:nvSpPr>
        <p:spPr>
          <a:xfrm>
            <a:off x="10115833" y="2690951"/>
            <a:ext cx="6267170" cy="1299230"/>
          </a:xfrm>
        </p:spPr>
        <p:txBody>
          <a:bodyPr vert="horz" lIns="137160" tIns="68580" rIns="137160" bIns="68580" rtlCol="0" anchor="t">
            <a:normAutofit/>
          </a:bodyPr>
          <a:lstStyle/>
          <a:p>
            <a:pPr marL="0" indent="0">
              <a:lnSpc>
                <a:spcPct val="100000"/>
              </a:lnSpc>
              <a:spcAft>
                <a:spcPts val="1800"/>
              </a:spcAft>
              <a:buNone/>
            </a:pPr>
            <a:r>
              <a:rPr lang="en-GB" sz="2400" dirty="0">
                <a:latin typeface="Arial"/>
                <a:cs typeface="Arial"/>
              </a:rPr>
              <a:t>The process of merging duplicate CRM and ERP records by identifiers consists of three steps:</a:t>
            </a:r>
            <a:endParaRPr lang="en-US" sz="2400" dirty="0"/>
          </a:p>
        </p:txBody>
      </p:sp>
      <p:sp>
        <p:nvSpPr>
          <p:cNvPr id="4" name="Slide Number Placeholder 3">
            <a:extLst>
              <a:ext uri="{FF2B5EF4-FFF2-40B4-BE49-F238E27FC236}">
                <a16:creationId xmlns:a16="http://schemas.microsoft.com/office/drawing/2014/main" id="{29EB07BB-CA4E-763F-F5F6-7C1C2EA103C4}"/>
              </a:ext>
            </a:extLst>
          </p:cNvPr>
          <p:cNvSpPr>
            <a:spLocks noGrp="1"/>
          </p:cNvSpPr>
          <p:nvPr>
            <p:ph type="sldNum" sz="quarter" idx="12"/>
          </p:nvPr>
        </p:nvSpPr>
        <p:spPr/>
        <p:txBody>
          <a:bodyPr/>
          <a:lstStyle/>
          <a:p>
            <a:fld id="{B7BD53AE-7240-4391-874D-1B91F412B7AB}" type="slidenum">
              <a:rPr lang="en-US" smtClean="0"/>
              <a:t>6</a:t>
            </a:fld>
            <a:endParaRPr lang="en-US" dirty="0"/>
          </a:p>
        </p:txBody>
      </p:sp>
      <p:grpSp>
        <p:nvGrpSpPr>
          <p:cNvPr id="8" name="Group 7">
            <a:extLst>
              <a:ext uri="{FF2B5EF4-FFF2-40B4-BE49-F238E27FC236}">
                <a16:creationId xmlns:a16="http://schemas.microsoft.com/office/drawing/2014/main" id="{AD5F1253-D2E0-598B-1251-91BDB16F1587}"/>
              </a:ext>
            </a:extLst>
          </p:cNvPr>
          <p:cNvGrpSpPr/>
          <p:nvPr/>
        </p:nvGrpSpPr>
        <p:grpSpPr>
          <a:xfrm>
            <a:off x="8414458" y="9067534"/>
            <a:ext cx="1259944" cy="1244155"/>
            <a:chOff x="5609633" y="6045018"/>
            <a:chExt cx="839962" cy="829436"/>
          </a:xfrm>
        </p:grpSpPr>
        <p:sp>
          <p:nvSpPr>
            <p:cNvPr id="9" name="Rectangle 8">
              <a:extLst>
                <a:ext uri="{FF2B5EF4-FFF2-40B4-BE49-F238E27FC236}">
                  <a16:creationId xmlns:a16="http://schemas.microsoft.com/office/drawing/2014/main" id="{7C51D568-C711-0919-B822-B117CB20BDB6}"/>
                </a:ext>
              </a:extLst>
            </p:cNvPr>
            <p:cNvSpPr/>
            <p:nvPr/>
          </p:nvSpPr>
          <p:spPr>
            <a:xfrm>
              <a:off x="5609633" y="6193417"/>
              <a:ext cx="681037" cy="68103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grpSp>
          <p:nvGrpSpPr>
            <p:cNvPr id="10" name="Group 9">
              <a:extLst>
                <a:ext uri="{FF2B5EF4-FFF2-40B4-BE49-F238E27FC236}">
                  <a16:creationId xmlns:a16="http://schemas.microsoft.com/office/drawing/2014/main" id="{C42D8E97-6993-CC28-5A54-98741E3FD551}"/>
                </a:ext>
              </a:extLst>
            </p:cNvPr>
            <p:cNvGrpSpPr/>
            <p:nvPr/>
          </p:nvGrpSpPr>
          <p:grpSpPr>
            <a:xfrm rot="2700000">
              <a:off x="5666337" y="6035611"/>
              <a:ext cx="773851" cy="792665"/>
              <a:chOff x="7900738" y="1085921"/>
              <a:chExt cx="903418" cy="925382"/>
            </a:xfrm>
          </p:grpSpPr>
          <p:pic>
            <p:nvPicPr>
              <p:cNvPr id="11" name="Graphic 10" descr="Caret Up with solid fill">
                <a:extLst>
                  <a:ext uri="{FF2B5EF4-FFF2-40B4-BE49-F238E27FC236}">
                    <a16:creationId xmlns:a16="http://schemas.microsoft.com/office/drawing/2014/main" id="{5681425D-FE73-CFDE-E9F2-E778711285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00738" y="1085921"/>
                <a:ext cx="903418" cy="925382"/>
              </a:xfrm>
              <a:prstGeom prst="rect">
                <a:avLst/>
              </a:prstGeom>
            </p:spPr>
          </p:pic>
          <p:cxnSp>
            <p:nvCxnSpPr>
              <p:cNvPr id="12" name="Straight Connector 11">
                <a:extLst>
                  <a:ext uri="{FF2B5EF4-FFF2-40B4-BE49-F238E27FC236}">
                    <a16:creationId xmlns:a16="http://schemas.microsoft.com/office/drawing/2014/main" id="{A705B58F-70EB-9FB3-788E-EB3D6151AF39}"/>
                  </a:ext>
                </a:extLst>
              </p:cNvPr>
              <p:cNvCxnSpPr/>
              <p:nvPr/>
            </p:nvCxnSpPr>
            <p:spPr>
              <a:xfrm>
                <a:off x="8357937" y="1426568"/>
                <a:ext cx="0" cy="584734"/>
              </a:xfrm>
              <a:prstGeom prst="line">
                <a:avLst/>
              </a:prstGeom>
              <a:ln w="57150"/>
            </p:spPr>
            <p:style>
              <a:lnRef idx="1">
                <a:schemeClr val="dk1"/>
              </a:lnRef>
              <a:fillRef idx="0">
                <a:schemeClr val="dk1"/>
              </a:fillRef>
              <a:effectRef idx="0">
                <a:schemeClr val="dk1"/>
              </a:effectRef>
              <a:fontRef idx="minor">
                <a:schemeClr val="tx1"/>
              </a:fontRef>
            </p:style>
          </p:cxnSp>
        </p:grpSp>
      </p:grpSp>
      <p:sp>
        <p:nvSpPr>
          <p:cNvPr id="17" name="Rectangle: Rounded Corners 14">
            <a:extLst>
              <a:ext uri="{FF2B5EF4-FFF2-40B4-BE49-F238E27FC236}">
                <a16:creationId xmlns:a16="http://schemas.microsoft.com/office/drawing/2014/main" id="{95546DC7-C738-26FE-4577-D421750CA3A3}"/>
              </a:ext>
            </a:extLst>
          </p:cNvPr>
          <p:cNvSpPr/>
          <p:nvPr/>
        </p:nvSpPr>
        <p:spPr>
          <a:xfrm>
            <a:off x="10258358" y="4206008"/>
            <a:ext cx="6124644" cy="1025136"/>
          </a:xfrm>
          <a:prstGeom prst="roundRect">
            <a:avLst>
              <a:gd name="adj" fmla="val 7703"/>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3000">
              <a:solidFill>
                <a:schemeClr val="tx1"/>
              </a:solidFill>
            </a:endParaRPr>
          </a:p>
        </p:txBody>
      </p:sp>
      <p:sp>
        <p:nvSpPr>
          <p:cNvPr id="18" name="TextBox 17">
            <a:extLst>
              <a:ext uri="{FF2B5EF4-FFF2-40B4-BE49-F238E27FC236}">
                <a16:creationId xmlns:a16="http://schemas.microsoft.com/office/drawing/2014/main" id="{BCF9727A-EE8D-ABDB-8694-DB5874B45515}"/>
              </a:ext>
            </a:extLst>
          </p:cNvPr>
          <p:cNvSpPr txBox="1"/>
          <p:nvPr/>
        </p:nvSpPr>
        <p:spPr>
          <a:xfrm>
            <a:off x="11421291" y="4464662"/>
            <a:ext cx="4733109" cy="461665"/>
          </a:xfrm>
          <a:prstGeom prst="rect">
            <a:avLst/>
          </a:prstGeom>
          <a:noFill/>
        </p:spPr>
        <p:txBody>
          <a:bodyPr wrap="square" rtlCol="0">
            <a:spAutoFit/>
          </a:bodyPr>
          <a:lstStyle/>
          <a:p>
            <a:r>
              <a:rPr lang="en-US" sz="2400" dirty="0"/>
              <a:t>Remove processed records</a:t>
            </a:r>
            <a:endParaRPr lang="en-LT" sz="2400" dirty="0"/>
          </a:p>
        </p:txBody>
      </p:sp>
      <p:sp>
        <p:nvSpPr>
          <p:cNvPr id="20" name="TextBox 19">
            <a:extLst>
              <a:ext uri="{FF2B5EF4-FFF2-40B4-BE49-F238E27FC236}">
                <a16:creationId xmlns:a16="http://schemas.microsoft.com/office/drawing/2014/main" id="{677EFD07-83D9-3475-155A-8572FB5A296F}"/>
              </a:ext>
            </a:extLst>
          </p:cNvPr>
          <p:cNvSpPr txBox="1"/>
          <p:nvPr/>
        </p:nvSpPr>
        <p:spPr>
          <a:xfrm>
            <a:off x="11421294" y="5679653"/>
            <a:ext cx="4774064" cy="461665"/>
          </a:xfrm>
          <a:prstGeom prst="rect">
            <a:avLst/>
          </a:prstGeom>
          <a:noFill/>
        </p:spPr>
        <p:txBody>
          <a:bodyPr wrap="none" rtlCol="0">
            <a:spAutoFit/>
          </a:bodyPr>
          <a:lstStyle/>
          <a:p>
            <a:r>
              <a:rPr lang="en-US" sz="2400" dirty="0"/>
              <a:t>Edit mapping to change the origin</a:t>
            </a:r>
            <a:endParaRPr lang="en-LT" sz="2400" dirty="0"/>
          </a:p>
        </p:txBody>
      </p:sp>
      <p:sp>
        <p:nvSpPr>
          <p:cNvPr id="22" name="TextBox 21">
            <a:extLst>
              <a:ext uri="{FF2B5EF4-FFF2-40B4-BE49-F238E27FC236}">
                <a16:creationId xmlns:a16="http://schemas.microsoft.com/office/drawing/2014/main" id="{F2492DA0-32EE-6FA5-BA3E-776D48E816D8}"/>
              </a:ext>
            </a:extLst>
          </p:cNvPr>
          <p:cNvSpPr txBox="1"/>
          <p:nvPr/>
        </p:nvSpPr>
        <p:spPr>
          <a:xfrm>
            <a:off x="11421293" y="7007369"/>
            <a:ext cx="2732858" cy="461665"/>
          </a:xfrm>
          <a:prstGeom prst="rect">
            <a:avLst/>
          </a:prstGeom>
          <a:noFill/>
        </p:spPr>
        <p:txBody>
          <a:bodyPr wrap="square" rtlCol="0">
            <a:spAutoFit/>
          </a:bodyPr>
          <a:lstStyle/>
          <a:p>
            <a:r>
              <a:rPr lang="en-US" sz="2400" dirty="0"/>
              <a:t>Process data</a:t>
            </a:r>
            <a:endParaRPr lang="en-LT" sz="2400" dirty="0"/>
          </a:p>
        </p:txBody>
      </p:sp>
      <p:pic>
        <p:nvPicPr>
          <p:cNvPr id="21" name="Picture 20" descr="A blue and black gear&#10;&#10;AI-generated content may be incorrect.">
            <a:extLst>
              <a:ext uri="{FF2B5EF4-FFF2-40B4-BE49-F238E27FC236}">
                <a16:creationId xmlns:a16="http://schemas.microsoft.com/office/drawing/2014/main" id="{B8E83C48-A09E-B338-5216-3059FDF6B5B4}"/>
              </a:ext>
            </a:extLst>
          </p:cNvPr>
          <p:cNvPicPr>
            <a:picLocks noChangeAspect="1"/>
          </p:cNvPicPr>
          <p:nvPr/>
        </p:nvPicPr>
        <p:blipFill>
          <a:blip r:embed="rId5"/>
          <a:stretch>
            <a:fillRect/>
          </a:stretch>
        </p:blipFill>
        <p:spPr>
          <a:xfrm>
            <a:off x="10561419" y="4444209"/>
            <a:ext cx="556053" cy="556053"/>
          </a:xfrm>
          <a:prstGeom prst="rect">
            <a:avLst/>
          </a:prstGeom>
        </p:spPr>
      </p:pic>
      <p:pic>
        <p:nvPicPr>
          <p:cNvPr id="15" name="Picture 14">
            <a:extLst>
              <a:ext uri="{FF2B5EF4-FFF2-40B4-BE49-F238E27FC236}">
                <a16:creationId xmlns:a16="http://schemas.microsoft.com/office/drawing/2014/main" id="{B4F80452-EE47-992A-8DC9-942D1141797D}"/>
              </a:ext>
            </a:extLst>
          </p:cNvPr>
          <p:cNvPicPr>
            <a:picLocks noChangeAspect="1"/>
          </p:cNvPicPr>
          <p:nvPr/>
        </p:nvPicPr>
        <p:blipFill>
          <a:blip r:embed="rId6"/>
          <a:stretch>
            <a:fillRect/>
          </a:stretch>
        </p:blipFill>
        <p:spPr>
          <a:xfrm>
            <a:off x="10465857" y="5569002"/>
            <a:ext cx="747939" cy="863007"/>
          </a:xfrm>
          <a:prstGeom prst="rect">
            <a:avLst/>
          </a:prstGeom>
        </p:spPr>
      </p:pic>
      <p:pic>
        <p:nvPicPr>
          <p:cNvPr id="23" name="Picture 22">
            <a:extLst>
              <a:ext uri="{FF2B5EF4-FFF2-40B4-BE49-F238E27FC236}">
                <a16:creationId xmlns:a16="http://schemas.microsoft.com/office/drawing/2014/main" id="{3243B984-AEF3-919A-F8DD-1CFDCAF00FE0}"/>
              </a:ext>
            </a:extLst>
          </p:cNvPr>
          <p:cNvPicPr>
            <a:picLocks noChangeAspect="1"/>
          </p:cNvPicPr>
          <p:nvPr/>
        </p:nvPicPr>
        <p:blipFill>
          <a:blip r:embed="rId5"/>
          <a:stretch>
            <a:fillRect/>
          </a:stretch>
        </p:blipFill>
        <p:spPr>
          <a:xfrm>
            <a:off x="10631265" y="6964500"/>
            <a:ext cx="556053" cy="556053"/>
          </a:xfrm>
          <a:prstGeom prst="rect">
            <a:avLst/>
          </a:prstGeom>
        </p:spPr>
      </p:pic>
    </p:spTree>
    <p:extLst>
      <p:ext uri="{BB962C8B-B14F-4D97-AF65-F5344CB8AC3E}">
        <p14:creationId xmlns:p14="http://schemas.microsoft.com/office/powerpoint/2010/main" val="4001456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25F3B98-A492-145C-CA32-98C2E5957513}"/>
              </a:ext>
            </a:extLst>
          </p:cNvPr>
          <p:cNvSpPr>
            <a:spLocks noGrp="1"/>
          </p:cNvSpPr>
          <p:nvPr>
            <p:ph type="body" sz="quarter" idx="10"/>
          </p:nvPr>
        </p:nvSpPr>
        <p:spPr>
          <a:xfrm>
            <a:off x="1257300" y="5766620"/>
            <a:ext cx="15290007" cy="2562386"/>
          </a:xfrm>
        </p:spPr>
        <p:txBody>
          <a:bodyPr>
            <a:normAutofit/>
          </a:bodyPr>
          <a:lstStyle/>
          <a:p>
            <a:pPr>
              <a:lnSpc>
                <a:spcPct val="100000"/>
              </a:lnSpc>
            </a:pPr>
            <a:r>
              <a:rPr lang="en-US" b="1" dirty="0"/>
              <a:t>DEMO:</a:t>
            </a:r>
            <a:r>
              <a:rPr lang="en-US" dirty="0"/>
              <a:t> Merging duplicate CRM and ERP records by identifiers</a:t>
            </a:r>
            <a:endParaRPr lang="en-US" dirty="0">
              <a:cs typeface="Arial"/>
            </a:endParaRPr>
          </a:p>
        </p:txBody>
      </p:sp>
      <p:sp>
        <p:nvSpPr>
          <p:cNvPr id="4" name="Slide Number Placeholder 3">
            <a:extLst>
              <a:ext uri="{FF2B5EF4-FFF2-40B4-BE49-F238E27FC236}">
                <a16:creationId xmlns:a16="http://schemas.microsoft.com/office/drawing/2014/main" id="{8AAE7B15-EDA3-03B0-4B66-806DA64747F8}"/>
              </a:ext>
            </a:extLst>
          </p:cNvPr>
          <p:cNvSpPr>
            <a:spLocks noGrp="1"/>
          </p:cNvSpPr>
          <p:nvPr>
            <p:ph type="sldNum" sz="quarter" idx="4294967295"/>
          </p:nvPr>
        </p:nvSpPr>
        <p:spPr>
          <a:xfrm>
            <a:off x="13245861" y="9049786"/>
            <a:ext cx="4114800" cy="547688"/>
          </a:xfrm>
        </p:spPr>
        <p:txBody>
          <a:bodyPr/>
          <a:lstStyle/>
          <a:p>
            <a:fld id="{B7BD53AE-7240-4391-874D-1B91F412B7AB}" type="slidenum">
              <a:rPr lang="en-US" smtClean="0"/>
              <a:t>7</a:t>
            </a:fld>
            <a:endParaRPr lang="en-US"/>
          </a:p>
        </p:txBody>
      </p:sp>
    </p:spTree>
    <p:extLst>
      <p:ext uri="{BB962C8B-B14F-4D97-AF65-F5344CB8AC3E}">
        <p14:creationId xmlns:p14="http://schemas.microsoft.com/office/powerpoint/2010/main" val="370840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8BBBB-F1DC-ACAE-DA85-FEB7C9BD643B}"/>
            </a:ext>
          </a:extLst>
        </p:cNvPr>
        <p:cNvGrpSpPr/>
        <p:nvPr/>
      </p:nvGrpSpPr>
      <p:grpSpPr>
        <a:xfrm>
          <a:off x="0" y="0"/>
          <a:ext cx="0" cy="0"/>
          <a:chOff x="0" y="0"/>
          <a:chExt cx="0" cy="0"/>
        </a:xfrm>
      </p:grpSpPr>
      <p:sp>
        <p:nvSpPr>
          <p:cNvPr id="21" name="Rectangle: Rounded Corners 14">
            <a:extLst>
              <a:ext uri="{FF2B5EF4-FFF2-40B4-BE49-F238E27FC236}">
                <a16:creationId xmlns:a16="http://schemas.microsoft.com/office/drawing/2014/main" id="{304FA82A-78D9-F247-A554-C3FAF019014A}"/>
              </a:ext>
            </a:extLst>
          </p:cNvPr>
          <p:cNvSpPr/>
          <p:nvPr/>
        </p:nvSpPr>
        <p:spPr>
          <a:xfrm>
            <a:off x="6281532" y="7432099"/>
            <a:ext cx="9993795" cy="2089589"/>
          </a:xfrm>
          <a:prstGeom prst="roundRect">
            <a:avLst>
              <a:gd name="adj" fmla="val 7703"/>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3000">
              <a:solidFill>
                <a:schemeClr val="tx1"/>
              </a:solidFill>
            </a:endParaRPr>
          </a:p>
        </p:txBody>
      </p:sp>
      <p:sp>
        <p:nvSpPr>
          <p:cNvPr id="2" name="Title 1">
            <a:extLst>
              <a:ext uri="{FF2B5EF4-FFF2-40B4-BE49-F238E27FC236}">
                <a16:creationId xmlns:a16="http://schemas.microsoft.com/office/drawing/2014/main" id="{69CF53FA-01D7-87B8-98F5-0C9F5DB913B2}"/>
              </a:ext>
            </a:extLst>
          </p:cNvPr>
          <p:cNvSpPr>
            <a:spLocks noGrp="1"/>
          </p:cNvSpPr>
          <p:nvPr>
            <p:ph type="title"/>
          </p:nvPr>
        </p:nvSpPr>
        <p:spPr>
          <a:xfrm>
            <a:off x="6281532" y="1208736"/>
            <a:ext cx="9993795" cy="1456959"/>
          </a:xfrm>
        </p:spPr>
        <p:txBody>
          <a:bodyPr>
            <a:normAutofit/>
          </a:bodyPr>
          <a:lstStyle/>
          <a:p>
            <a:r>
              <a:rPr lang="en-US" sz="5400"/>
              <a:t>Demo summary</a:t>
            </a:r>
          </a:p>
        </p:txBody>
      </p:sp>
      <p:sp>
        <p:nvSpPr>
          <p:cNvPr id="4" name="Slide Number Placeholder 3">
            <a:extLst>
              <a:ext uri="{FF2B5EF4-FFF2-40B4-BE49-F238E27FC236}">
                <a16:creationId xmlns:a16="http://schemas.microsoft.com/office/drawing/2014/main" id="{B96ECEA1-BC96-5D01-C9BA-7BF59DBA154D}"/>
              </a:ext>
            </a:extLst>
          </p:cNvPr>
          <p:cNvSpPr>
            <a:spLocks noGrp="1"/>
          </p:cNvSpPr>
          <p:nvPr>
            <p:ph type="sldNum" sz="quarter" idx="12"/>
          </p:nvPr>
        </p:nvSpPr>
        <p:spPr/>
        <p:txBody>
          <a:bodyPr/>
          <a:lstStyle/>
          <a:p>
            <a:fld id="{B7BD53AE-7240-4391-874D-1B91F412B7AB}" type="slidenum">
              <a:rPr lang="en-US" smtClean="0"/>
              <a:t>8</a:t>
            </a:fld>
            <a:endParaRPr lang="en-US"/>
          </a:p>
        </p:txBody>
      </p:sp>
      <p:sp>
        <p:nvSpPr>
          <p:cNvPr id="17" name="Content Placeholder 2">
            <a:extLst>
              <a:ext uri="{FF2B5EF4-FFF2-40B4-BE49-F238E27FC236}">
                <a16:creationId xmlns:a16="http://schemas.microsoft.com/office/drawing/2014/main" id="{BBA32F04-92C0-29E8-DC93-EEEEA24A4112}"/>
              </a:ext>
            </a:extLst>
          </p:cNvPr>
          <p:cNvSpPr>
            <a:spLocks noGrp="1"/>
          </p:cNvSpPr>
          <p:nvPr>
            <p:ph idx="1"/>
          </p:nvPr>
        </p:nvSpPr>
        <p:spPr>
          <a:xfrm>
            <a:off x="6281532" y="2665696"/>
            <a:ext cx="9993795" cy="2602046"/>
          </a:xfrm>
        </p:spPr>
        <p:txBody>
          <a:bodyPr>
            <a:normAutofit/>
          </a:bodyPr>
          <a:lstStyle/>
          <a:p>
            <a:pPr marL="0" indent="0">
              <a:buClr>
                <a:schemeClr val="tx1"/>
              </a:buClr>
              <a:buNone/>
            </a:pPr>
            <a:r>
              <a:rPr lang="en-US" sz="2400" b="1" dirty="0"/>
              <a:t>You’ve seen how to:</a:t>
            </a:r>
          </a:p>
          <a:p>
            <a:pPr marL="514376" indent="-514376">
              <a:buClr>
                <a:schemeClr val="tx1"/>
              </a:buClr>
              <a:buFont typeface="+mj-lt"/>
              <a:buAutoNum type="arabicPeriod"/>
            </a:pPr>
            <a:r>
              <a:rPr lang="en-US" sz="2400" dirty="0"/>
              <a:t>Remove processed records </a:t>
            </a:r>
          </a:p>
          <a:p>
            <a:pPr marL="514376" indent="-514376">
              <a:buClr>
                <a:schemeClr val="tx1"/>
              </a:buClr>
              <a:buFont typeface="+mj-lt"/>
              <a:buAutoNum type="arabicPeriod"/>
            </a:pPr>
            <a:r>
              <a:rPr lang="en-US" sz="2400" dirty="0"/>
              <a:t>Edit mapping and change the origin</a:t>
            </a:r>
          </a:p>
          <a:p>
            <a:pPr marL="514376" indent="-514376">
              <a:buClr>
                <a:schemeClr val="tx1"/>
              </a:buClr>
              <a:buFont typeface="+mj-lt"/>
              <a:buAutoNum type="arabicPeriod"/>
            </a:pPr>
            <a:r>
              <a:rPr lang="en-US" sz="2400" dirty="0"/>
              <a:t>Re-process the data to generate golden records</a:t>
            </a:r>
          </a:p>
        </p:txBody>
      </p:sp>
      <p:sp>
        <p:nvSpPr>
          <p:cNvPr id="19" name="Content Placeholder 2">
            <a:extLst>
              <a:ext uri="{FF2B5EF4-FFF2-40B4-BE49-F238E27FC236}">
                <a16:creationId xmlns:a16="http://schemas.microsoft.com/office/drawing/2014/main" id="{24F0D8A5-AF5C-EEB6-D5E4-29748933BD71}"/>
              </a:ext>
            </a:extLst>
          </p:cNvPr>
          <p:cNvSpPr txBox="1">
            <a:spLocks/>
          </p:cNvSpPr>
          <p:nvPr/>
        </p:nvSpPr>
        <p:spPr>
          <a:xfrm>
            <a:off x="6281532" y="5509572"/>
            <a:ext cx="9993795" cy="1456959"/>
          </a:xfrm>
          <a:prstGeom prst="rect">
            <a:avLst/>
          </a:prstGeom>
        </p:spPr>
        <p:txBody>
          <a:bodyPr vert="horz" lIns="137160" tIns="68580" rIns="137160" bIns="68580" rtlCol="0">
            <a:normAutofit/>
          </a:bodyPr>
          <a:lstStyle>
            <a:lvl1pPr marL="228600" indent="-228600" algn="l" defTabSz="914400" rtl="0" eaLnBrk="1" latinLnBrk="0" hangingPunct="1">
              <a:lnSpc>
                <a:spcPts val="2400"/>
              </a:lnSpc>
              <a:spcBef>
                <a:spcPts val="1000"/>
              </a:spcBef>
              <a:buClr>
                <a:schemeClr val="accent1"/>
              </a:buClr>
              <a:buFont typeface="Arial" panose="020B0604020202020204" pitchFamily="34" charset="0"/>
              <a:buChar char="•"/>
              <a:defRPr sz="1400" kern="1200">
                <a:solidFill>
                  <a:schemeClr val="tx1">
                    <a:lumMod val="50000"/>
                  </a:schemeClr>
                </a:solidFill>
                <a:latin typeface="+mn-lt"/>
                <a:ea typeface="+mn-ea"/>
                <a:cs typeface="+mn-cs"/>
              </a:defRPr>
            </a:lvl1pPr>
            <a:lvl2pPr marL="6858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chemeClr val="tx1">
                    <a:lumMod val="50000"/>
                  </a:schemeClr>
                </a:solidFill>
                <a:latin typeface="+mn-lt"/>
                <a:ea typeface="+mn-ea"/>
                <a:cs typeface="+mn-cs"/>
              </a:defRPr>
            </a:lvl2pPr>
            <a:lvl3pPr marL="11430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chemeClr val="tx1">
                    <a:lumMod val="50000"/>
                  </a:schemeClr>
                </a:solidFill>
                <a:latin typeface="+mn-lt"/>
                <a:ea typeface="+mn-ea"/>
                <a:cs typeface="+mn-cs"/>
              </a:defRPr>
            </a:lvl3pPr>
            <a:lvl4pPr marL="16002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chemeClr val="tx1">
                    <a:lumMod val="50000"/>
                  </a:schemeClr>
                </a:solidFill>
                <a:latin typeface="+mn-lt"/>
                <a:ea typeface="+mn-ea"/>
                <a:cs typeface="+mn-cs"/>
              </a:defRPr>
            </a:lvl4pPr>
            <a:lvl5pPr marL="20574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chemeClr val="tx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tx1"/>
              </a:buClr>
              <a:buNone/>
            </a:pPr>
            <a:r>
              <a:rPr lang="en-US" sz="2400" b="1" dirty="0"/>
              <a:t>Outcome:</a:t>
            </a:r>
          </a:p>
          <a:p>
            <a:pPr>
              <a:buClr>
                <a:schemeClr val="tx1"/>
              </a:buClr>
            </a:pPr>
            <a:r>
              <a:rPr lang="en-US" sz="2400" dirty="0"/>
              <a:t>Duplicate CRM and ERP records are merged into a consolidated golden record</a:t>
            </a:r>
          </a:p>
        </p:txBody>
      </p:sp>
      <p:sp>
        <p:nvSpPr>
          <p:cNvPr id="20" name="Content Placeholder 2">
            <a:extLst>
              <a:ext uri="{FF2B5EF4-FFF2-40B4-BE49-F238E27FC236}">
                <a16:creationId xmlns:a16="http://schemas.microsoft.com/office/drawing/2014/main" id="{BA96BE5A-2369-DA98-6C28-BAD57A58F2FF}"/>
              </a:ext>
            </a:extLst>
          </p:cNvPr>
          <p:cNvSpPr txBox="1">
            <a:spLocks/>
          </p:cNvSpPr>
          <p:nvPr/>
        </p:nvSpPr>
        <p:spPr>
          <a:xfrm>
            <a:off x="6576046" y="7575020"/>
            <a:ext cx="7971182" cy="1803743"/>
          </a:xfrm>
          <a:prstGeom prst="rect">
            <a:avLst/>
          </a:prstGeom>
        </p:spPr>
        <p:txBody>
          <a:bodyPr vert="horz" lIns="137160" tIns="68580" rIns="137160" bIns="68580" rtlCol="0">
            <a:normAutofit/>
          </a:bodyPr>
          <a:lstStyle>
            <a:lvl1pPr marL="228600" indent="-228600" algn="l" defTabSz="914400" rtl="0" eaLnBrk="1" latinLnBrk="0" hangingPunct="1">
              <a:lnSpc>
                <a:spcPts val="2400"/>
              </a:lnSpc>
              <a:spcBef>
                <a:spcPts val="1000"/>
              </a:spcBef>
              <a:buClr>
                <a:schemeClr val="accent1"/>
              </a:buClr>
              <a:buFont typeface="Arial" panose="020B0604020202020204" pitchFamily="34" charset="0"/>
              <a:buChar char="•"/>
              <a:defRPr sz="1400" kern="1200">
                <a:solidFill>
                  <a:schemeClr val="tx1">
                    <a:lumMod val="50000"/>
                  </a:schemeClr>
                </a:solidFill>
                <a:latin typeface="+mn-lt"/>
                <a:ea typeface="+mn-ea"/>
                <a:cs typeface="+mn-cs"/>
              </a:defRPr>
            </a:lvl1pPr>
            <a:lvl2pPr marL="6858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chemeClr val="tx1">
                    <a:lumMod val="50000"/>
                  </a:schemeClr>
                </a:solidFill>
                <a:latin typeface="+mn-lt"/>
                <a:ea typeface="+mn-ea"/>
                <a:cs typeface="+mn-cs"/>
              </a:defRPr>
            </a:lvl2pPr>
            <a:lvl3pPr marL="11430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chemeClr val="tx1">
                    <a:lumMod val="50000"/>
                  </a:schemeClr>
                </a:solidFill>
                <a:latin typeface="+mn-lt"/>
                <a:ea typeface="+mn-ea"/>
                <a:cs typeface="+mn-cs"/>
              </a:defRPr>
            </a:lvl3pPr>
            <a:lvl4pPr marL="16002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chemeClr val="tx1">
                    <a:lumMod val="50000"/>
                  </a:schemeClr>
                </a:solidFill>
                <a:latin typeface="+mn-lt"/>
                <a:ea typeface="+mn-ea"/>
                <a:cs typeface="+mn-cs"/>
              </a:defRPr>
            </a:lvl4pPr>
            <a:lvl5pPr marL="20574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chemeClr val="tx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a:t>Next step:</a:t>
            </a:r>
          </a:p>
          <a:p>
            <a:pPr marL="0" indent="0">
              <a:buNone/>
            </a:pPr>
            <a:r>
              <a:rPr lang="en-US" sz="2400" dirty="0"/>
              <a:t>Pause the video and replicate the process.</a:t>
            </a:r>
          </a:p>
        </p:txBody>
      </p:sp>
      <p:grpSp>
        <p:nvGrpSpPr>
          <p:cNvPr id="22" name="Group 21">
            <a:extLst>
              <a:ext uri="{FF2B5EF4-FFF2-40B4-BE49-F238E27FC236}">
                <a16:creationId xmlns:a16="http://schemas.microsoft.com/office/drawing/2014/main" id="{7A69C941-6ECA-AFF7-F042-DAE1503E990D}"/>
              </a:ext>
            </a:extLst>
          </p:cNvPr>
          <p:cNvGrpSpPr/>
          <p:nvPr/>
        </p:nvGrpSpPr>
        <p:grpSpPr>
          <a:xfrm>
            <a:off x="15400677" y="8476891"/>
            <a:ext cx="834891" cy="814412"/>
            <a:chOff x="5599301" y="6045018"/>
            <a:chExt cx="850294" cy="829436"/>
          </a:xfrm>
        </p:grpSpPr>
        <p:sp>
          <p:nvSpPr>
            <p:cNvPr id="23" name="Rectangle 22">
              <a:extLst>
                <a:ext uri="{FF2B5EF4-FFF2-40B4-BE49-F238E27FC236}">
                  <a16:creationId xmlns:a16="http://schemas.microsoft.com/office/drawing/2014/main" id="{D0F45B92-7594-EE7D-F0C1-A5EB93ECC8CE}"/>
                </a:ext>
              </a:extLst>
            </p:cNvPr>
            <p:cNvSpPr/>
            <p:nvPr/>
          </p:nvSpPr>
          <p:spPr>
            <a:xfrm>
              <a:off x="5599301" y="6193417"/>
              <a:ext cx="681037" cy="68103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grpSp>
          <p:nvGrpSpPr>
            <p:cNvPr id="24" name="Group 23">
              <a:extLst>
                <a:ext uri="{FF2B5EF4-FFF2-40B4-BE49-F238E27FC236}">
                  <a16:creationId xmlns:a16="http://schemas.microsoft.com/office/drawing/2014/main" id="{BAB21768-0585-2F9E-D2A0-C9B767FE3932}"/>
                </a:ext>
              </a:extLst>
            </p:cNvPr>
            <p:cNvGrpSpPr/>
            <p:nvPr/>
          </p:nvGrpSpPr>
          <p:grpSpPr>
            <a:xfrm rot="2700000">
              <a:off x="5666337" y="6035611"/>
              <a:ext cx="773851" cy="792665"/>
              <a:chOff x="7900738" y="1085921"/>
              <a:chExt cx="903418" cy="925382"/>
            </a:xfrm>
          </p:grpSpPr>
          <p:pic>
            <p:nvPicPr>
              <p:cNvPr id="25" name="Graphic 24" descr="Caret Up with solid fill">
                <a:extLst>
                  <a:ext uri="{FF2B5EF4-FFF2-40B4-BE49-F238E27FC236}">
                    <a16:creationId xmlns:a16="http://schemas.microsoft.com/office/drawing/2014/main" id="{4E8FDAFD-C1DE-50CF-2112-82017E69C2B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900738" y="1085921"/>
                <a:ext cx="903418" cy="925382"/>
              </a:xfrm>
              <a:prstGeom prst="rect">
                <a:avLst/>
              </a:prstGeom>
            </p:spPr>
          </p:pic>
          <p:cxnSp>
            <p:nvCxnSpPr>
              <p:cNvPr id="26" name="Straight Connector 25">
                <a:extLst>
                  <a:ext uri="{FF2B5EF4-FFF2-40B4-BE49-F238E27FC236}">
                    <a16:creationId xmlns:a16="http://schemas.microsoft.com/office/drawing/2014/main" id="{18D9A70D-23A8-7FF6-CF30-033AC9CEF40E}"/>
                  </a:ext>
                </a:extLst>
              </p:cNvPr>
              <p:cNvCxnSpPr/>
              <p:nvPr/>
            </p:nvCxnSpPr>
            <p:spPr>
              <a:xfrm>
                <a:off x="8357937" y="1426568"/>
                <a:ext cx="0" cy="584734"/>
              </a:xfrm>
              <a:prstGeom prst="line">
                <a:avLst/>
              </a:prstGeom>
              <a:ln w="38100"/>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920675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lgGrid">
          <a:fgClr>
            <a:srgbClr val="E0EFFF"/>
          </a:fgClr>
          <a:bgClr>
            <a:schemeClr val="bg1"/>
          </a:bgClr>
        </a:patt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5D4183-FF07-30B9-3613-91611171D914}"/>
              </a:ext>
            </a:extLst>
          </p:cNvPr>
          <p:cNvSpPr/>
          <p:nvPr/>
        </p:nvSpPr>
        <p:spPr>
          <a:xfrm>
            <a:off x="0" y="-12946"/>
            <a:ext cx="9425530" cy="1032462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a:p>
        </p:txBody>
      </p:sp>
      <p:sp>
        <p:nvSpPr>
          <p:cNvPr id="4" name="Slide Number Placeholder 3">
            <a:extLst>
              <a:ext uri="{FF2B5EF4-FFF2-40B4-BE49-F238E27FC236}">
                <a16:creationId xmlns:a16="http://schemas.microsoft.com/office/drawing/2014/main" id="{010378DE-16A3-3C75-34F8-8524084D18C7}"/>
              </a:ext>
            </a:extLst>
          </p:cNvPr>
          <p:cNvSpPr>
            <a:spLocks noGrp="1"/>
          </p:cNvSpPr>
          <p:nvPr>
            <p:ph type="sldNum" sz="quarter" idx="12"/>
          </p:nvPr>
        </p:nvSpPr>
        <p:spPr/>
        <p:txBody>
          <a:bodyPr/>
          <a:lstStyle/>
          <a:p>
            <a:fld id="{B7BD53AE-7240-4391-874D-1B91F412B7AB}" type="slidenum">
              <a:rPr lang="en-US" smtClean="0"/>
              <a:t>9</a:t>
            </a:fld>
            <a:endParaRPr lang="en-US"/>
          </a:p>
        </p:txBody>
      </p:sp>
      <p:pic>
        <p:nvPicPr>
          <p:cNvPr id="13" name="Picture 12">
            <a:extLst>
              <a:ext uri="{FF2B5EF4-FFF2-40B4-BE49-F238E27FC236}">
                <a16:creationId xmlns:a16="http://schemas.microsoft.com/office/drawing/2014/main" id="{4E0BD4BF-920C-13E7-D917-3D43DA1FF983}"/>
              </a:ext>
            </a:extLst>
          </p:cNvPr>
          <p:cNvPicPr>
            <a:picLocks noChangeAspect="1"/>
          </p:cNvPicPr>
          <p:nvPr/>
        </p:nvPicPr>
        <p:blipFill>
          <a:blip r:embed="rId2"/>
          <a:srcRect l="7128" t="6000"/>
          <a:stretch/>
        </p:blipFill>
        <p:spPr>
          <a:xfrm>
            <a:off x="-2030" y="-12946"/>
            <a:ext cx="9427560" cy="7465794"/>
          </a:xfrm>
          <a:prstGeom prst="rect">
            <a:avLst/>
          </a:prstGeom>
        </p:spPr>
      </p:pic>
      <p:sp>
        <p:nvSpPr>
          <p:cNvPr id="6" name="Rectangle 5">
            <a:extLst>
              <a:ext uri="{FF2B5EF4-FFF2-40B4-BE49-F238E27FC236}">
                <a16:creationId xmlns:a16="http://schemas.microsoft.com/office/drawing/2014/main" id="{CBD1F56D-1908-1F1A-8ABF-A9B4FDA78E45}"/>
              </a:ext>
            </a:extLst>
          </p:cNvPr>
          <p:cNvSpPr/>
          <p:nvPr/>
        </p:nvSpPr>
        <p:spPr>
          <a:xfrm>
            <a:off x="5024" y="2230585"/>
            <a:ext cx="9420506" cy="8081099"/>
          </a:xfrm>
          <a:prstGeom prst="rect">
            <a:avLst/>
          </a:prstGeom>
          <a:gradFill>
            <a:gsLst>
              <a:gs pos="8000">
                <a:schemeClr val="bg2">
                  <a:lumMod val="10000"/>
                  <a:alpha val="87844"/>
                </a:schemeClr>
              </a:gs>
              <a:gs pos="100000">
                <a:schemeClr val="tx1">
                  <a:alpha val="0"/>
                </a:schemeClr>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sp>
        <p:nvSpPr>
          <p:cNvPr id="7" name="Title 7">
            <a:extLst>
              <a:ext uri="{FF2B5EF4-FFF2-40B4-BE49-F238E27FC236}">
                <a16:creationId xmlns:a16="http://schemas.microsoft.com/office/drawing/2014/main" id="{ABD97717-C695-C8A4-D547-B468FB4B7A2A}"/>
              </a:ext>
            </a:extLst>
          </p:cNvPr>
          <p:cNvSpPr txBox="1">
            <a:spLocks/>
          </p:cNvSpPr>
          <p:nvPr/>
        </p:nvSpPr>
        <p:spPr>
          <a:xfrm>
            <a:off x="1262322" y="6645749"/>
            <a:ext cx="5520018" cy="2619696"/>
          </a:xfrm>
          <a:prstGeom prst="rect">
            <a:avLst/>
          </a:prstGeom>
        </p:spPr>
        <p:txBody>
          <a:bodyPr vert="horz" lIns="137160" tIns="68580" rIns="137160" bIns="68580" rtlCol="0" anchor="ctr">
            <a:normAutofit/>
          </a:bodyPr>
          <a:lstStyle>
            <a:lvl1pPr algn="l" defTabSz="914400" rtl="0" eaLnBrk="1" latinLnBrk="0" hangingPunct="1">
              <a:lnSpc>
                <a:spcPct val="90000"/>
              </a:lnSpc>
              <a:spcBef>
                <a:spcPct val="0"/>
              </a:spcBef>
              <a:buNone/>
              <a:defRPr sz="2800" kern="1200">
                <a:solidFill>
                  <a:srgbClr val="000000"/>
                </a:solidFill>
                <a:latin typeface="+mj-lt"/>
                <a:ea typeface="+mj-ea"/>
                <a:cs typeface="+mj-cs"/>
              </a:defRPr>
            </a:lvl1pPr>
          </a:lstStyle>
          <a:p>
            <a:r>
              <a:rPr lang="en-US" sz="6600" b="1">
                <a:solidFill>
                  <a:schemeClr val="bg1"/>
                </a:solidFill>
              </a:rPr>
              <a:t>What’s next?</a:t>
            </a:r>
          </a:p>
        </p:txBody>
      </p:sp>
      <p:grpSp>
        <p:nvGrpSpPr>
          <p:cNvPr id="8" name="Group 7">
            <a:extLst>
              <a:ext uri="{FF2B5EF4-FFF2-40B4-BE49-F238E27FC236}">
                <a16:creationId xmlns:a16="http://schemas.microsoft.com/office/drawing/2014/main" id="{FDEED561-DD70-8641-7D67-ABFB3191C9A5}"/>
              </a:ext>
            </a:extLst>
          </p:cNvPr>
          <p:cNvGrpSpPr/>
          <p:nvPr/>
        </p:nvGrpSpPr>
        <p:grpSpPr>
          <a:xfrm>
            <a:off x="8403975" y="9067527"/>
            <a:ext cx="1275441" cy="1244154"/>
            <a:chOff x="5599301" y="6045018"/>
            <a:chExt cx="850294" cy="829436"/>
          </a:xfrm>
        </p:grpSpPr>
        <p:sp>
          <p:nvSpPr>
            <p:cNvPr id="9" name="Rectangle 8">
              <a:extLst>
                <a:ext uri="{FF2B5EF4-FFF2-40B4-BE49-F238E27FC236}">
                  <a16:creationId xmlns:a16="http://schemas.microsoft.com/office/drawing/2014/main" id="{8A6C52D6-42A7-8469-F56F-25B9D7B29958}"/>
                </a:ext>
              </a:extLst>
            </p:cNvPr>
            <p:cNvSpPr/>
            <p:nvPr/>
          </p:nvSpPr>
          <p:spPr>
            <a:xfrm>
              <a:off x="5599301" y="6193417"/>
              <a:ext cx="681037" cy="68103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050"/>
            </a:p>
          </p:txBody>
        </p:sp>
        <p:grpSp>
          <p:nvGrpSpPr>
            <p:cNvPr id="10" name="Group 9">
              <a:extLst>
                <a:ext uri="{FF2B5EF4-FFF2-40B4-BE49-F238E27FC236}">
                  <a16:creationId xmlns:a16="http://schemas.microsoft.com/office/drawing/2014/main" id="{DC6D6FF9-CF08-027A-EFB1-FBF46C13081D}"/>
                </a:ext>
              </a:extLst>
            </p:cNvPr>
            <p:cNvGrpSpPr/>
            <p:nvPr/>
          </p:nvGrpSpPr>
          <p:grpSpPr>
            <a:xfrm rot="2700000">
              <a:off x="5666337" y="6035611"/>
              <a:ext cx="773851" cy="792665"/>
              <a:chOff x="7900738" y="1085921"/>
              <a:chExt cx="903418" cy="925382"/>
            </a:xfrm>
          </p:grpSpPr>
          <p:pic>
            <p:nvPicPr>
              <p:cNvPr id="11" name="Graphic 10" descr="Caret Up with solid fill">
                <a:extLst>
                  <a:ext uri="{FF2B5EF4-FFF2-40B4-BE49-F238E27FC236}">
                    <a16:creationId xmlns:a16="http://schemas.microsoft.com/office/drawing/2014/main" id="{0695AC43-0124-9ECE-BA23-485E7088E6D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00738" y="1085921"/>
                <a:ext cx="903418" cy="925382"/>
              </a:xfrm>
              <a:prstGeom prst="rect">
                <a:avLst/>
              </a:prstGeom>
            </p:spPr>
          </p:pic>
          <p:cxnSp>
            <p:nvCxnSpPr>
              <p:cNvPr id="12" name="Straight Connector 11">
                <a:extLst>
                  <a:ext uri="{FF2B5EF4-FFF2-40B4-BE49-F238E27FC236}">
                    <a16:creationId xmlns:a16="http://schemas.microsoft.com/office/drawing/2014/main" id="{DE94A9BD-7F4E-B441-34DA-85B7DAC7EE6A}"/>
                  </a:ext>
                </a:extLst>
              </p:cNvPr>
              <p:cNvCxnSpPr/>
              <p:nvPr/>
            </p:nvCxnSpPr>
            <p:spPr>
              <a:xfrm>
                <a:off x="8357937" y="1426568"/>
                <a:ext cx="0" cy="584734"/>
              </a:xfrm>
              <a:prstGeom prst="line">
                <a:avLst/>
              </a:prstGeom>
              <a:ln w="57150"/>
            </p:spPr>
            <p:style>
              <a:lnRef idx="1">
                <a:schemeClr val="dk1"/>
              </a:lnRef>
              <a:fillRef idx="0">
                <a:schemeClr val="dk1"/>
              </a:fillRef>
              <a:effectRef idx="0">
                <a:schemeClr val="dk1"/>
              </a:effectRef>
              <a:fontRef idx="minor">
                <a:schemeClr val="tx1"/>
              </a:fontRef>
            </p:style>
          </p:cxnSp>
        </p:grpSp>
      </p:grpSp>
      <p:sp>
        <p:nvSpPr>
          <p:cNvPr id="24" name="Rounded Rectangle 23">
            <a:extLst>
              <a:ext uri="{FF2B5EF4-FFF2-40B4-BE49-F238E27FC236}">
                <a16:creationId xmlns:a16="http://schemas.microsoft.com/office/drawing/2014/main" id="{EC65B3FF-8DEF-8168-1139-E6282600D692}"/>
              </a:ext>
            </a:extLst>
          </p:cNvPr>
          <p:cNvSpPr/>
          <p:nvPr/>
        </p:nvSpPr>
        <p:spPr>
          <a:xfrm>
            <a:off x="8249123" y="3277828"/>
            <a:ext cx="8781578" cy="2079692"/>
          </a:xfrm>
          <a:prstGeom prst="roundRect">
            <a:avLst>
              <a:gd name="adj" fmla="val 2895"/>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200" b="1">
              <a:solidFill>
                <a:schemeClr val="tx1"/>
              </a:solidFill>
            </a:endParaRPr>
          </a:p>
        </p:txBody>
      </p:sp>
      <p:sp>
        <p:nvSpPr>
          <p:cNvPr id="3" name="Content Placeholder 2">
            <a:extLst>
              <a:ext uri="{FF2B5EF4-FFF2-40B4-BE49-F238E27FC236}">
                <a16:creationId xmlns:a16="http://schemas.microsoft.com/office/drawing/2014/main" id="{90F1DF59-2442-4A4A-2BE4-7B0836292E3E}"/>
              </a:ext>
            </a:extLst>
          </p:cNvPr>
          <p:cNvSpPr>
            <a:spLocks noGrp="1"/>
          </p:cNvSpPr>
          <p:nvPr>
            <p:ph idx="1"/>
          </p:nvPr>
        </p:nvSpPr>
        <p:spPr>
          <a:xfrm>
            <a:off x="10040921" y="3832771"/>
            <a:ext cx="6398613" cy="1279086"/>
          </a:xfrm>
        </p:spPr>
        <p:txBody>
          <a:bodyPr>
            <a:normAutofit fontScale="92500"/>
          </a:bodyPr>
          <a:lstStyle/>
          <a:p>
            <a:pPr marL="0" indent="0">
              <a:buNone/>
            </a:pPr>
            <a:r>
              <a:rPr lang="en-US" sz="3000" dirty="0"/>
              <a:t>Learn more about merging by identifiers in our documentation portal.</a:t>
            </a:r>
          </a:p>
        </p:txBody>
      </p:sp>
      <p:sp>
        <p:nvSpPr>
          <p:cNvPr id="25" name="Rounded Rectangle 24">
            <a:extLst>
              <a:ext uri="{FF2B5EF4-FFF2-40B4-BE49-F238E27FC236}">
                <a16:creationId xmlns:a16="http://schemas.microsoft.com/office/drawing/2014/main" id="{7491743E-251D-F640-2AFB-392DE073CF27}"/>
              </a:ext>
            </a:extLst>
          </p:cNvPr>
          <p:cNvSpPr/>
          <p:nvPr/>
        </p:nvSpPr>
        <p:spPr>
          <a:xfrm>
            <a:off x="8249123" y="5609414"/>
            <a:ext cx="8781578" cy="2079692"/>
          </a:xfrm>
          <a:prstGeom prst="roundRect">
            <a:avLst>
              <a:gd name="adj" fmla="val 289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sz="4200" b="1">
              <a:solidFill>
                <a:schemeClr val="tx1"/>
              </a:solidFill>
            </a:endParaRPr>
          </a:p>
        </p:txBody>
      </p:sp>
      <p:sp>
        <p:nvSpPr>
          <p:cNvPr id="23" name="Content Placeholder 2">
            <a:extLst>
              <a:ext uri="{FF2B5EF4-FFF2-40B4-BE49-F238E27FC236}">
                <a16:creationId xmlns:a16="http://schemas.microsoft.com/office/drawing/2014/main" id="{7F621668-CA3D-187F-EF69-747ECDBF4A69}"/>
              </a:ext>
            </a:extLst>
          </p:cNvPr>
          <p:cNvSpPr txBox="1">
            <a:spLocks/>
          </p:cNvSpPr>
          <p:nvPr/>
        </p:nvSpPr>
        <p:spPr>
          <a:xfrm>
            <a:off x="10040922" y="6127077"/>
            <a:ext cx="6761178" cy="1279086"/>
          </a:xfrm>
          <a:prstGeom prst="rect">
            <a:avLst/>
          </a:prstGeom>
        </p:spPr>
        <p:txBody>
          <a:bodyPr vert="horz" lIns="137160" tIns="68580" rIns="137160" bIns="68580" rtlCol="0">
            <a:normAutofit/>
          </a:bodyPr>
          <a:lstStyle>
            <a:lvl1pPr marL="228600" indent="-228600" algn="l" defTabSz="914400" rtl="0" eaLnBrk="1" latinLnBrk="0" hangingPunct="1">
              <a:lnSpc>
                <a:spcPts val="2400"/>
              </a:lnSpc>
              <a:spcBef>
                <a:spcPts val="1000"/>
              </a:spcBef>
              <a:buClr>
                <a:schemeClr val="accent1"/>
              </a:buClr>
              <a:buFont typeface="Arial" panose="020B0604020202020204" pitchFamily="34" charset="0"/>
              <a:buChar char="•"/>
              <a:defRPr sz="1400" kern="1200">
                <a:solidFill>
                  <a:srgbClr val="000000"/>
                </a:solidFill>
                <a:latin typeface="+mn-lt"/>
                <a:ea typeface="+mn-ea"/>
                <a:cs typeface="+mn-cs"/>
              </a:defRPr>
            </a:lvl1pPr>
            <a:lvl2pPr marL="6858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rgbClr val="000000"/>
                </a:solidFill>
                <a:latin typeface="+mn-lt"/>
                <a:ea typeface="+mn-ea"/>
                <a:cs typeface="+mn-cs"/>
              </a:defRPr>
            </a:lvl2pPr>
            <a:lvl3pPr marL="11430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rgbClr val="000000"/>
                </a:solidFill>
                <a:latin typeface="+mn-lt"/>
                <a:ea typeface="+mn-ea"/>
                <a:cs typeface="+mn-cs"/>
              </a:defRPr>
            </a:lvl3pPr>
            <a:lvl4pPr marL="16002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rgbClr val="000000"/>
                </a:solidFill>
                <a:latin typeface="+mn-lt"/>
                <a:ea typeface="+mn-ea"/>
                <a:cs typeface="+mn-cs"/>
              </a:defRPr>
            </a:lvl4pPr>
            <a:lvl5pPr marL="2057400" indent="-228600" algn="l" defTabSz="914400" rtl="0" eaLnBrk="1" latinLnBrk="0" hangingPunct="1">
              <a:lnSpc>
                <a:spcPts val="2400"/>
              </a:lnSpc>
              <a:spcBef>
                <a:spcPts val="500"/>
              </a:spcBef>
              <a:buClr>
                <a:schemeClr val="accent1"/>
              </a:buClr>
              <a:buFont typeface="Arial" panose="020B0604020202020204" pitchFamily="34" charset="0"/>
              <a:buChar char="•"/>
              <a:defRPr sz="14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GB" sz="3000" b="1" dirty="0">
                <a:highlight>
                  <a:srgbClr val="2EF2A2"/>
                </a:highlight>
              </a:rPr>
              <a:t>Next session:</a:t>
            </a:r>
            <a:r>
              <a:rPr lang="en-GB" sz="3000" b="1" dirty="0"/>
              <a:t> </a:t>
            </a:r>
            <a:r>
              <a:rPr lang="en-GB" sz="3000" dirty="0"/>
              <a:t>Merging duplicate records using a deduplication project</a:t>
            </a:r>
            <a:r>
              <a:rPr lang="en-US" sz="3000" dirty="0"/>
              <a:t>.</a:t>
            </a:r>
          </a:p>
        </p:txBody>
      </p:sp>
      <p:pic>
        <p:nvPicPr>
          <p:cNvPr id="27" name="Graphic 26" descr="Information with solid fill">
            <a:extLst>
              <a:ext uri="{FF2B5EF4-FFF2-40B4-BE49-F238E27FC236}">
                <a16:creationId xmlns:a16="http://schemas.microsoft.com/office/drawing/2014/main" id="{F5DF31FC-A354-0BF5-4EBE-F761F184F8C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663360" y="3837031"/>
            <a:ext cx="961283" cy="961283"/>
          </a:xfrm>
          <a:prstGeom prst="rect">
            <a:avLst/>
          </a:prstGeom>
        </p:spPr>
      </p:pic>
      <p:pic>
        <p:nvPicPr>
          <p:cNvPr id="29" name="Graphic 28" descr="End with solid fill">
            <a:extLst>
              <a:ext uri="{FF2B5EF4-FFF2-40B4-BE49-F238E27FC236}">
                <a16:creationId xmlns:a16="http://schemas.microsoft.com/office/drawing/2014/main" id="{62354DC0-9A7C-7339-01FD-1360D1FB559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663360" y="6127079"/>
            <a:ext cx="1166441" cy="1166441"/>
          </a:xfrm>
          <a:prstGeom prst="rect">
            <a:avLst/>
          </a:prstGeom>
        </p:spPr>
      </p:pic>
    </p:spTree>
    <p:extLst>
      <p:ext uri="{BB962C8B-B14F-4D97-AF65-F5344CB8AC3E}">
        <p14:creationId xmlns:p14="http://schemas.microsoft.com/office/powerpoint/2010/main" val="3620849811"/>
      </p:ext>
    </p:extLst>
  </p:cSld>
  <p:clrMapOvr>
    <a:masterClrMapping/>
  </p:clrMapOvr>
</p:sld>
</file>

<file path=ppt/theme/theme1.xml><?xml version="1.0" encoding="utf-8"?>
<a:theme xmlns:a="http://schemas.openxmlformats.org/drawingml/2006/main" name="CluedIn-Training-Template">
  <a:themeElements>
    <a:clrScheme name="CluedIn-2025">
      <a:dk1>
        <a:srgbClr val="000000"/>
      </a:dk1>
      <a:lt1>
        <a:srgbClr val="FFFFFF"/>
      </a:lt1>
      <a:dk2>
        <a:srgbClr val="102B4F"/>
      </a:dk2>
      <a:lt2>
        <a:srgbClr val="D4E8FB"/>
      </a:lt2>
      <a:accent1>
        <a:srgbClr val="13F097"/>
      </a:accent1>
      <a:accent2>
        <a:srgbClr val="59A6F2"/>
      </a:accent2>
      <a:accent3>
        <a:srgbClr val="ACB3F1"/>
      </a:accent3>
      <a:accent4>
        <a:srgbClr val="FFE545"/>
      </a:accent4>
      <a:accent5>
        <a:srgbClr val="FFCDCE"/>
      </a:accent5>
      <a:accent6>
        <a:srgbClr val="EBECEC"/>
      </a:accent6>
      <a:hlink>
        <a:srgbClr val="55A3F2"/>
      </a:hlink>
      <a:folHlink>
        <a:srgbClr val="3260B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uedIn-Training-Template" id="{4AB2BF91-4B3B-42C1-80D3-522EA1E16EF3}" vid="{39B73A42-8235-443F-B85A-81DD6BCA18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42C11FCD8DC8749ABDD709345942B36" ma:contentTypeVersion="19" ma:contentTypeDescription="Create a new document." ma:contentTypeScope="" ma:versionID="a8b376356d2ec6f0d6848a058e923152">
  <xsd:schema xmlns:xsd="http://www.w3.org/2001/XMLSchema" xmlns:xs="http://www.w3.org/2001/XMLSchema" xmlns:p="http://schemas.microsoft.com/office/2006/metadata/properties" xmlns:ns2="a34941db-1617-495b-b0ef-3e2b3c180289" xmlns:ns3="2132f155-a075-45b1-b535-0b465d57d705" targetNamespace="http://schemas.microsoft.com/office/2006/metadata/properties" ma:root="true" ma:fieldsID="8eeee10a6c44effd0d01505e031cad7a" ns2:_="" ns3:_="">
    <xsd:import namespace="a34941db-1617-495b-b0ef-3e2b3c180289"/>
    <xsd:import namespace="2132f155-a075-45b1-b535-0b465d57d705"/>
    <xsd:element name="properties">
      <xsd:complexType>
        <xsd:sequence>
          <xsd:element name="documentManagement">
            <xsd:complexType>
              <xsd:all>
                <xsd:element ref="ns2:SharedWithUsers" minOccurs="0"/>
                <xsd:element ref="ns2:SharingHintHash"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element ref="ns3:lcf76f155ced4ddcb4097134ff3c332f" minOccurs="0"/>
                <xsd:element ref="ns2:TaxCatchAll"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34941db-1617-495b-b0ef-3e2b3c18028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element name="TaxCatchAll" ma:index="24" nillable="true" ma:displayName="Taxonomy Catch All Column" ma:hidden="true" ma:list="{1d5670bf-ee23-407e-abc1-4d47340abb6e}" ma:internalName="TaxCatchAll" ma:showField="CatchAllData" ma:web="a34941db-1617-495b-b0ef-3e2b3c180289">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132f155-a075-45b1-b535-0b465d57d705"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MediaServic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MediaLengthInSeconds" ma:hidden="true"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faa89a57-4440-4432-b699-411a4b5ec37a" ma:termSetId="09814cd3-568e-fe90-9814-8d621ff8fb84" ma:anchorId="fba54fb3-c3e1-fe81-a776-ca4b69148c4d" ma:open="true" ma:isKeyword="false">
      <xsd:complexType>
        <xsd:sequence>
          <xsd:element ref="pc:Terms" minOccurs="0" maxOccurs="1"/>
        </xsd:sequence>
      </xsd:complex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ObjectDetectorVersions" ma:index="26"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2132f155-a075-45b1-b535-0b465d57d705">
      <Terms xmlns="http://schemas.microsoft.com/office/infopath/2007/PartnerControls"/>
    </lcf76f155ced4ddcb4097134ff3c332f>
    <TaxCatchAll xmlns="a34941db-1617-495b-b0ef-3e2b3c180289" xsi:nil="true"/>
    <SharedWithUsers xmlns="a34941db-1617-495b-b0ef-3e2b3c180289">
      <UserInfo>
        <DisplayName>Natasha Scott</DisplayName>
        <AccountId>372</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1A68B81-13F1-4DD9-A768-3A0E36A46B39}">
  <ds:schemaRefs>
    <ds:schemaRef ds:uri="2132f155-a075-45b1-b535-0b465d57d705"/>
    <ds:schemaRef ds:uri="a34941db-1617-495b-b0ef-3e2b3c18028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0B832D56-4360-43C7-9FF2-B742F501B18F}">
  <ds:schemaRefs>
    <ds:schemaRef ds:uri="a34941db-1617-495b-b0ef-3e2b3c180289"/>
    <ds:schemaRef ds:uri="http://schemas.microsoft.com/office/infopath/2007/PartnerControls"/>
    <ds:schemaRef ds:uri="http://schemas.microsoft.com/office/2006/documentManagement/types"/>
    <ds:schemaRef ds:uri="http://purl.org/dc/dcmitype/"/>
    <ds:schemaRef ds:uri="http://purl.org/dc/elements/1.1/"/>
    <ds:schemaRef ds:uri="http://purl.org/dc/terms/"/>
    <ds:schemaRef ds:uri="2132f155-a075-45b1-b535-0b465d57d705"/>
    <ds:schemaRef ds:uri="http://schemas.openxmlformats.org/package/2006/metadata/core-propertie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ADFB0A7F-F790-42B0-825E-72D150DC58D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CluedIn-Training-Template</Template>
  <TotalTime>846</TotalTime>
  <Words>326</Words>
  <Application>Microsoft Office PowerPoint</Application>
  <PresentationFormat>Custom</PresentationFormat>
  <Paragraphs>48</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Open Sans bold</vt:lpstr>
      <vt:lpstr>CluedIn-Training-Template</vt:lpstr>
      <vt:lpstr>PowerPoint Presentation</vt:lpstr>
      <vt:lpstr>PowerPoint Presentation</vt:lpstr>
      <vt:lpstr>Data ingestion outcomes</vt:lpstr>
      <vt:lpstr>What is a primary identifier?</vt:lpstr>
      <vt:lpstr>What is an origin?</vt:lpstr>
      <vt:lpstr>PowerPoint Presentation</vt:lpstr>
      <vt:lpstr>PowerPoint Presentation</vt:lpstr>
      <vt:lpstr>Demo 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Simona Girončikienė</dc:creator>
  <cp:lastModifiedBy>Solomiia Snihur</cp:lastModifiedBy>
  <cp:revision>32</cp:revision>
  <dcterms:created xsi:type="dcterms:W3CDTF">2022-06-22T13:00:19Z</dcterms:created>
  <dcterms:modified xsi:type="dcterms:W3CDTF">2025-05-27T12:51:07Z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0x010100042C11FCD8DC8749ABDD709345942B36</vt:lpwstr>
  </property>
  <property fmtid="{D5CDD505-2E9C-101B-9397-08002B2CF9AE}" pid="3" name="MediaServiceImageTags">
    <vt:lpwstr/>
  </property>
</Properties>
</file>

<file path=docProps/thumbnail.jpeg>
</file>